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04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739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965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80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156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571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7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899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502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120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02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799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6D6B9-34E0-4A88-806A-AA4DEE345697}" type="datetimeFigureOut">
              <a:rPr lang="he-IL" smtClean="0"/>
              <a:t>י"א/חשון/תשע"ו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AC826-1FCB-4D60-B36F-40756655E96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590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אליפסה 3"/>
          <p:cNvSpPr/>
          <p:nvPr/>
        </p:nvSpPr>
        <p:spPr>
          <a:xfrm>
            <a:off x="188640" y="35496"/>
            <a:ext cx="6552728" cy="903649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302558" y="151636"/>
            <a:ext cx="2494594" cy="110799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NS minor" pitchFamily="2" charset="-79"/>
              </a:rPr>
              <a:t>תנאי טבע</a:t>
            </a:r>
            <a:endParaRPr lang="he-IL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NS minor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6918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4260" y="366184"/>
            <a:ext cx="6515100" cy="1524000"/>
          </a:xfrm>
        </p:spPr>
        <p:txBody>
          <a:bodyPr>
            <a:noAutofit/>
          </a:bodyPr>
          <a:lstStyle/>
          <a:p>
            <a:r>
              <a:rPr lang="he-IL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eyrav Thin" pitchFamily="2" charset="-79"/>
              </a:rPr>
              <a:t>תופעות הקשורות לאדם ולמעשיו</a:t>
            </a:r>
            <a:endParaRPr lang="he-IL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Meyrav Thin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42900" y="1691681"/>
            <a:ext cx="6172200" cy="7200800"/>
          </a:xfrm>
        </p:spPr>
        <p:txBody>
          <a:bodyPr>
            <a:noAutofit/>
          </a:bodyPr>
          <a:lstStyle/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מדרונות תלולים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גשמים מרובים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צמחיית בר עשירה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הרים גבוהים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גידול צאן ובקר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חקלאות מדרגות</a:t>
            </a:r>
          </a:p>
        </p:txBody>
      </p:sp>
    </p:spTree>
    <p:extLst>
      <p:ext uri="{BB962C8B-B14F-4D97-AF65-F5344CB8AC3E}">
        <p14:creationId xmlns:p14="http://schemas.microsoft.com/office/powerpoint/2010/main" val="337224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-171400" y="0"/>
            <a:ext cx="70294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עמקים צרים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היישובים ברובם קטנים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דרכים סלולות מעטות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קרקע מישורית מעטה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סחיפה חזקה של הקרקע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בגליל חיים אנשים מעמים ודתות שונים</a:t>
            </a:r>
          </a:p>
          <a:p>
            <a:r>
              <a:rPr lang="he-IL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OB Toosh" pitchFamily="2" charset="-79"/>
              </a:rPr>
              <a:t>רבים מהתושבים אינם עוסקים בחקלאות</a:t>
            </a:r>
            <a:endParaRPr lang="he-IL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OB Toosh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1620814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</Words>
  <Application>Microsoft Office PowerPoint</Application>
  <PresentationFormat>‫הצגה על המסך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מצגת של PowerPoint</vt:lpstr>
      <vt:lpstr>תופעות הקשורות לאדם ולמעשיו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1</cp:revision>
  <dcterms:created xsi:type="dcterms:W3CDTF">2015-10-24T19:40:39Z</dcterms:created>
  <dcterms:modified xsi:type="dcterms:W3CDTF">2015-10-24T19:50:38Z</dcterms:modified>
</cp:coreProperties>
</file>