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0452100" cy="7324725"/>
  <p:notesSz cx="6858000" cy="9144000"/>
  <p:defaultTextStyle>
    <a:defPPr>
      <a:defRPr lang="he-IL"/>
    </a:defPPr>
    <a:lvl1pPr marL="0" algn="r" defTabSz="1015807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7903" algn="r" defTabSz="1015807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5807" algn="r" defTabSz="1015807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3710" algn="r" defTabSz="1015807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1614" algn="r" defTabSz="1015807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39517" algn="r" defTabSz="1015807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47421" algn="r" defTabSz="1015807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55324" algn="r" defTabSz="1015807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63228" algn="r" defTabSz="1015807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-1170" y="-84"/>
      </p:cViewPr>
      <p:guideLst>
        <p:guide orient="horz" pos="2307"/>
        <p:guide pos="32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83908" y="2275413"/>
            <a:ext cx="8884285" cy="1570068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67815" y="4150678"/>
            <a:ext cx="7316470" cy="187187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7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3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1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9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7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5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3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248-12A2-49CF-8E4D-7C673FF5A7CE}" type="datetimeFigureOut">
              <a:rPr lang="he-IL" smtClean="0"/>
              <a:t>ה'/אייר/תשע"ג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370B1-5262-4BDB-B6BD-47B0AAADA6A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248-12A2-49CF-8E4D-7C673FF5A7CE}" type="datetimeFigureOut">
              <a:rPr lang="he-IL" smtClean="0"/>
              <a:t>ה'/אייר/תשע"ג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370B1-5262-4BDB-B6BD-47B0AAADA6A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577772" y="293329"/>
            <a:ext cx="2351723" cy="6249754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522605" y="293329"/>
            <a:ext cx="6880966" cy="6249754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248-12A2-49CF-8E4D-7C673FF5A7CE}" type="datetimeFigureOut">
              <a:rPr lang="he-IL" smtClean="0"/>
              <a:t>ה'/אייר/תשע"ג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370B1-5262-4BDB-B6BD-47B0AAADA6A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248-12A2-49CF-8E4D-7C673FF5A7CE}" type="datetimeFigureOut">
              <a:rPr lang="he-IL" smtClean="0"/>
              <a:t>ה'/אייר/תשע"ג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370B1-5262-4BDB-B6BD-47B0AAADA6A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25644" y="4706814"/>
            <a:ext cx="8884285" cy="1454772"/>
          </a:xfrm>
        </p:spPr>
        <p:txBody>
          <a:bodyPr anchor="t"/>
          <a:lstStyle>
            <a:lvl1pPr algn="r">
              <a:defRPr sz="44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25644" y="3104532"/>
            <a:ext cx="8884285" cy="1602283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79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80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37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16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395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74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553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632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248-12A2-49CF-8E4D-7C673FF5A7CE}" type="datetimeFigureOut">
              <a:rPr lang="he-IL" smtClean="0"/>
              <a:t>ה'/אייר/תשע"ג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370B1-5262-4BDB-B6BD-47B0AAADA6A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522605" y="1709103"/>
            <a:ext cx="4616344" cy="483398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313151" y="1709103"/>
            <a:ext cx="4616344" cy="483398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248-12A2-49CF-8E4D-7C673FF5A7CE}" type="datetimeFigureOut">
              <a:rPr lang="he-IL" smtClean="0"/>
              <a:t>ה'/אייר/תשע"ג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370B1-5262-4BDB-B6BD-47B0AAADA6A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22605" y="1639586"/>
            <a:ext cx="4618159" cy="68330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903" indent="0">
              <a:buNone/>
              <a:defRPr sz="2200" b="1"/>
            </a:lvl2pPr>
            <a:lvl3pPr marL="1015807" indent="0">
              <a:buNone/>
              <a:defRPr sz="2000" b="1"/>
            </a:lvl3pPr>
            <a:lvl4pPr marL="1523710" indent="0">
              <a:buNone/>
              <a:defRPr sz="1800" b="1"/>
            </a:lvl4pPr>
            <a:lvl5pPr marL="2031614" indent="0">
              <a:buNone/>
              <a:defRPr sz="1800" b="1"/>
            </a:lvl5pPr>
            <a:lvl6pPr marL="2539517" indent="0">
              <a:buNone/>
              <a:defRPr sz="1800" b="1"/>
            </a:lvl6pPr>
            <a:lvl7pPr marL="3047421" indent="0">
              <a:buNone/>
              <a:defRPr sz="1800" b="1"/>
            </a:lvl7pPr>
            <a:lvl8pPr marL="3555324" indent="0">
              <a:buNone/>
              <a:defRPr sz="1800" b="1"/>
            </a:lvl8pPr>
            <a:lvl9pPr marL="4063228" indent="0">
              <a:buNone/>
              <a:defRPr sz="18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22605" y="2322887"/>
            <a:ext cx="4618159" cy="4220195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309522" y="1639586"/>
            <a:ext cx="4619973" cy="68330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903" indent="0">
              <a:buNone/>
              <a:defRPr sz="2200" b="1"/>
            </a:lvl2pPr>
            <a:lvl3pPr marL="1015807" indent="0">
              <a:buNone/>
              <a:defRPr sz="2000" b="1"/>
            </a:lvl3pPr>
            <a:lvl4pPr marL="1523710" indent="0">
              <a:buNone/>
              <a:defRPr sz="1800" b="1"/>
            </a:lvl4pPr>
            <a:lvl5pPr marL="2031614" indent="0">
              <a:buNone/>
              <a:defRPr sz="1800" b="1"/>
            </a:lvl5pPr>
            <a:lvl6pPr marL="2539517" indent="0">
              <a:buNone/>
              <a:defRPr sz="1800" b="1"/>
            </a:lvl6pPr>
            <a:lvl7pPr marL="3047421" indent="0">
              <a:buNone/>
              <a:defRPr sz="1800" b="1"/>
            </a:lvl7pPr>
            <a:lvl8pPr marL="3555324" indent="0">
              <a:buNone/>
              <a:defRPr sz="1800" b="1"/>
            </a:lvl8pPr>
            <a:lvl9pPr marL="4063228" indent="0">
              <a:buNone/>
              <a:defRPr sz="18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309522" y="2322887"/>
            <a:ext cx="4619973" cy="4220195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248-12A2-49CF-8E4D-7C673FF5A7CE}" type="datetimeFigureOut">
              <a:rPr lang="he-IL" smtClean="0"/>
              <a:t>ה'/אייר/תשע"ג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370B1-5262-4BDB-B6BD-47B0AAADA6A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248-12A2-49CF-8E4D-7C673FF5A7CE}" type="datetimeFigureOut">
              <a:rPr lang="he-IL" smtClean="0"/>
              <a:t>ה'/אייר/תשע"ג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370B1-5262-4BDB-B6BD-47B0AAADA6A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248-12A2-49CF-8E4D-7C673FF5A7CE}" type="datetimeFigureOut">
              <a:rPr lang="he-IL" smtClean="0"/>
              <a:t>ה'/אייר/תשע"ג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370B1-5262-4BDB-B6BD-47B0AAADA6A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2606" y="291633"/>
            <a:ext cx="3438669" cy="1241134"/>
          </a:xfrm>
        </p:spPr>
        <p:txBody>
          <a:bodyPr anchor="b"/>
          <a:lstStyle>
            <a:lvl1pPr algn="r">
              <a:defRPr sz="22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086481" y="291633"/>
            <a:ext cx="5843014" cy="625145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522606" y="1532767"/>
            <a:ext cx="3438669" cy="5010316"/>
          </a:xfrm>
        </p:spPr>
        <p:txBody>
          <a:bodyPr/>
          <a:lstStyle>
            <a:lvl1pPr marL="0" indent="0">
              <a:buNone/>
              <a:defRPr sz="1600"/>
            </a:lvl1pPr>
            <a:lvl2pPr marL="507903" indent="0">
              <a:buNone/>
              <a:defRPr sz="1300"/>
            </a:lvl2pPr>
            <a:lvl3pPr marL="1015807" indent="0">
              <a:buNone/>
              <a:defRPr sz="1100"/>
            </a:lvl3pPr>
            <a:lvl4pPr marL="1523710" indent="0">
              <a:buNone/>
              <a:defRPr sz="1000"/>
            </a:lvl4pPr>
            <a:lvl5pPr marL="2031614" indent="0">
              <a:buNone/>
              <a:defRPr sz="1000"/>
            </a:lvl5pPr>
            <a:lvl6pPr marL="2539517" indent="0">
              <a:buNone/>
              <a:defRPr sz="1000"/>
            </a:lvl6pPr>
            <a:lvl7pPr marL="3047421" indent="0">
              <a:buNone/>
              <a:defRPr sz="1000"/>
            </a:lvl7pPr>
            <a:lvl8pPr marL="3555324" indent="0">
              <a:buNone/>
              <a:defRPr sz="1000"/>
            </a:lvl8pPr>
            <a:lvl9pPr marL="4063228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248-12A2-49CF-8E4D-7C673FF5A7CE}" type="datetimeFigureOut">
              <a:rPr lang="he-IL" smtClean="0"/>
              <a:t>ה'/אייר/תשע"ג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370B1-5262-4BDB-B6BD-47B0AAADA6A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048685" y="5127307"/>
            <a:ext cx="6271260" cy="605308"/>
          </a:xfrm>
        </p:spPr>
        <p:txBody>
          <a:bodyPr anchor="b"/>
          <a:lstStyle>
            <a:lvl1pPr algn="r">
              <a:defRPr sz="22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048685" y="654478"/>
            <a:ext cx="6271260" cy="4394835"/>
          </a:xfrm>
        </p:spPr>
        <p:txBody>
          <a:bodyPr/>
          <a:lstStyle>
            <a:lvl1pPr marL="0" indent="0">
              <a:buNone/>
              <a:defRPr sz="3600"/>
            </a:lvl1pPr>
            <a:lvl2pPr marL="507903" indent="0">
              <a:buNone/>
              <a:defRPr sz="3100"/>
            </a:lvl2pPr>
            <a:lvl3pPr marL="1015807" indent="0">
              <a:buNone/>
              <a:defRPr sz="2700"/>
            </a:lvl3pPr>
            <a:lvl4pPr marL="1523710" indent="0">
              <a:buNone/>
              <a:defRPr sz="2200"/>
            </a:lvl4pPr>
            <a:lvl5pPr marL="2031614" indent="0">
              <a:buNone/>
              <a:defRPr sz="2200"/>
            </a:lvl5pPr>
            <a:lvl6pPr marL="2539517" indent="0">
              <a:buNone/>
              <a:defRPr sz="2200"/>
            </a:lvl6pPr>
            <a:lvl7pPr marL="3047421" indent="0">
              <a:buNone/>
              <a:defRPr sz="2200"/>
            </a:lvl7pPr>
            <a:lvl8pPr marL="3555324" indent="0">
              <a:buNone/>
              <a:defRPr sz="2200"/>
            </a:lvl8pPr>
            <a:lvl9pPr marL="4063228" indent="0">
              <a:buNone/>
              <a:defRPr sz="22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2048685" y="5732615"/>
            <a:ext cx="6271260" cy="859637"/>
          </a:xfrm>
        </p:spPr>
        <p:txBody>
          <a:bodyPr/>
          <a:lstStyle>
            <a:lvl1pPr marL="0" indent="0">
              <a:buNone/>
              <a:defRPr sz="1600"/>
            </a:lvl1pPr>
            <a:lvl2pPr marL="507903" indent="0">
              <a:buNone/>
              <a:defRPr sz="1300"/>
            </a:lvl2pPr>
            <a:lvl3pPr marL="1015807" indent="0">
              <a:buNone/>
              <a:defRPr sz="1100"/>
            </a:lvl3pPr>
            <a:lvl4pPr marL="1523710" indent="0">
              <a:buNone/>
              <a:defRPr sz="1000"/>
            </a:lvl4pPr>
            <a:lvl5pPr marL="2031614" indent="0">
              <a:buNone/>
              <a:defRPr sz="1000"/>
            </a:lvl5pPr>
            <a:lvl6pPr marL="2539517" indent="0">
              <a:buNone/>
              <a:defRPr sz="1000"/>
            </a:lvl6pPr>
            <a:lvl7pPr marL="3047421" indent="0">
              <a:buNone/>
              <a:defRPr sz="1000"/>
            </a:lvl7pPr>
            <a:lvl8pPr marL="3555324" indent="0">
              <a:buNone/>
              <a:defRPr sz="1000"/>
            </a:lvl8pPr>
            <a:lvl9pPr marL="4063228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248-12A2-49CF-8E4D-7C673FF5A7CE}" type="datetimeFigureOut">
              <a:rPr lang="he-IL" smtClean="0"/>
              <a:t>ה'/אייר/תשע"ג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370B1-5262-4BDB-B6BD-47B0AAADA6A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522605" y="293328"/>
            <a:ext cx="9406890" cy="1220788"/>
          </a:xfrm>
          <a:prstGeom prst="rect">
            <a:avLst/>
          </a:prstGeom>
        </p:spPr>
        <p:txBody>
          <a:bodyPr vert="horz" lIns="101581" tIns="50790" rIns="101581" bIns="5079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22605" y="1709103"/>
            <a:ext cx="9406890" cy="4833980"/>
          </a:xfrm>
          <a:prstGeom prst="rect">
            <a:avLst/>
          </a:prstGeom>
        </p:spPr>
        <p:txBody>
          <a:bodyPr vert="horz" lIns="101581" tIns="50790" rIns="101581" bIns="5079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7490672" y="6788935"/>
            <a:ext cx="2438823" cy="389974"/>
          </a:xfrm>
          <a:prstGeom prst="rect">
            <a:avLst/>
          </a:prstGeom>
        </p:spPr>
        <p:txBody>
          <a:bodyPr vert="horz" lIns="101581" tIns="50790" rIns="101581" bIns="50790" rtlCol="1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F3248-12A2-49CF-8E4D-7C673FF5A7CE}" type="datetimeFigureOut">
              <a:rPr lang="he-IL" smtClean="0"/>
              <a:t>ה'/אייר/תשע"ג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571134" y="6788935"/>
            <a:ext cx="3309832" cy="389974"/>
          </a:xfrm>
          <a:prstGeom prst="rect">
            <a:avLst/>
          </a:prstGeom>
        </p:spPr>
        <p:txBody>
          <a:bodyPr vert="horz" lIns="101581" tIns="50790" rIns="101581" bIns="50790" rtlCol="1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522605" y="6788935"/>
            <a:ext cx="2438823" cy="389974"/>
          </a:xfrm>
          <a:prstGeom prst="rect">
            <a:avLst/>
          </a:prstGeom>
        </p:spPr>
        <p:txBody>
          <a:bodyPr vert="horz" lIns="101581" tIns="50790" rIns="101581" bIns="50790" rtlCol="1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370B1-5262-4BDB-B6BD-47B0AAADA6A0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5807" rtl="1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0928" indent="-380928" algn="r" defTabSz="1015807" rtl="1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5343" indent="-317440" algn="r" defTabSz="1015807" rtl="1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9759" indent="-253952" algn="r" defTabSz="1015807" rtl="1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7662" indent="-253952" algn="r" defTabSz="1015807" rtl="1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566" indent="-253952" algn="r" defTabSz="1015807" rtl="1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93469" indent="-253952" algn="r" defTabSz="1015807" rtl="1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1373" indent="-253952" algn="r" defTabSz="1015807" rtl="1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276" indent="-253952" algn="r" defTabSz="1015807" rtl="1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17180" indent="-253952" algn="r" defTabSz="1015807" rtl="1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1015807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03" algn="r" defTabSz="1015807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807" algn="r" defTabSz="1015807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710" algn="r" defTabSz="1015807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614" algn="r" defTabSz="1015807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517" algn="r" defTabSz="1015807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421" algn="r" defTabSz="1015807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324" algn="r" defTabSz="1015807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228" algn="r" defTabSz="1015807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-782518" y="944494"/>
            <a:ext cx="12264063" cy="1871874"/>
          </a:xfrm>
        </p:spPr>
        <p:txBody>
          <a:bodyPr>
            <a:noAutofit/>
          </a:bodyPr>
          <a:lstStyle/>
          <a:p>
            <a:r>
              <a:rPr lang="he-IL" sz="10700" b="1" dirty="0">
                <a:solidFill>
                  <a:sysClr val="windowText" lastClr="00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uttman Hatzvi" pitchFamily="2" charset="-79"/>
                <a:cs typeface="Guttman Hatzvi" pitchFamily="2" charset="-79"/>
              </a:rPr>
              <a:t> סכום המספרים</a:t>
            </a:r>
          </a:p>
        </p:txBody>
      </p:sp>
      <p:cxnSp>
        <p:nvCxnSpPr>
          <p:cNvPr id="5" name="מחבר ישר 4"/>
          <p:cNvCxnSpPr/>
          <p:nvPr/>
        </p:nvCxnSpPr>
        <p:spPr>
          <a:xfrm>
            <a:off x="0" y="2816369"/>
            <a:ext cx="10452100" cy="0"/>
          </a:xfrm>
          <a:prstGeom prst="line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כותרת משנה 2"/>
          <p:cNvSpPr txBox="1">
            <a:spLocks/>
          </p:cNvSpPr>
          <p:nvPr/>
        </p:nvSpPr>
        <p:spPr>
          <a:xfrm>
            <a:off x="91352" y="3174842"/>
            <a:ext cx="10390127" cy="1871874"/>
          </a:xfrm>
          <a:prstGeom prst="rect">
            <a:avLst/>
          </a:prstGeom>
        </p:spPr>
        <p:txBody>
          <a:bodyPr vert="horz" lIns="101581" tIns="50790" rIns="101581" bIns="50790" rtlCol="1">
            <a:noAutofit/>
          </a:bodyPr>
          <a:lstStyle/>
          <a:p>
            <a:pPr algn="ctr">
              <a:spcBef>
                <a:spcPct val="20000"/>
              </a:spcBef>
            </a:pPr>
            <a:r>
              <a:rPr lang="he-IL" sz="10700" b="1" dirty="0">
                <a:solidFill>
                  <a:sysClr val="windowText" lastClr="00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uttman Hatzvi" pitchFamily="2" charset="-79"/>
                <a:cs typeface="Guttman Hatzvi" pitchFamily="2" charset="-79"/>
              </a:rPr>
              <a:t> מספר המספרים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 txBox="1">
            <a:spLocks/>
          </p:cNvSpPr>
          <p:nvPr/>
        </p:nvSpPr>
        <p:spPr>
          <a:xfrm>
            <a:off x="1357520" y="1278198"/>
            <a:ext cx="8884285" cy="1570068"/>
          </a:xfrm>
          <a:prstGeom prst="rect">
            <a:avLst/>
          </a:prstGeom>
        </p:spPr>
        <p:txBody>
          <a:bodyPr vert="horz" lIns="101581" tIns="50790" rIns="101581" bIns="50790" rtlCol="1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he-IL" sz="18400" b="1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ממוצע=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 txBox="1">
            <a:spLocks/>
          </p:cNvSpPr>
          <p:nvPr/>
        </p:nvSpPr>
        <p:spPr>
          <a:xfrm>
            <a:off x="113482" y="1804262"/>
            <a:ext cx="10565274" cy="1570068"/>
          </a:xfrm>
          <a:prstGeom prst="rect">
            <a:avLst/>
          </a:prstGeom>
        </p:spPr>
        <p:txBody>
          <a:bodyPr vert="horz" lIns="101581" tIns="50790" rIns="101581" bIns="50790" rtlCol="1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he-IL" sz="22100" b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הממוצע</a:t>
            </a:r>
            <a:endParaRPr lang="he-IL" sz="22100" b="1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Guttman Hatzvi" pitchFamily="2" charset="-79"/>
              <a:ea typeface="+mj-ea"/>
              <a:cs typeface="Guttman Hatzv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 txBox="1">
            <a:spLocks/>
          </p:cNvSpPr>
          <p:nvPr/>
        </p:nvSpPr>
        <p:spPr>
          <a:xfrm>
            <a:off x="-606598" y="2668358"/>
            <a:ext cx="11881320" cy="1570068"/>
          </a:xfrm>
          <a:prstGeom prst="rect">
            <a:avLst/>
          </a:prstGeom>
        </p:spPr>
        <p:txBody>
          <a:bodyPr vert="horz" lIns="101581" tIns="50790" rIns="101581" bIns="50790" rtlCol="1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he-IL" sz="11500" b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האפס בממוצע משפיע על   חישוב הממוצע</a:t>
            </a:r>
            <a:endParaRPr lang="he-IL" sz="11500" b="1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Guttman Hatzvi" pitchFamily="2" charset="-79"/>
              <a:ea typeface="+mj-ea"/>
              <a:cs typeface="Guttman Hatzv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15</Words>
  <Application>Microsoft Office PowerPoint</Application>
  <PresentationFormat>מותאם אישית</PresentationFormat>
  <Paragraphs>5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ערכת נושא Office</vt:lpstr>
      <vt:lpstr>שקופית 1</vt:lpstr>
      <vt:lpstr>שקופית 2</vt:lpstr>
      <vt:lpstr>שקופית 3</vt:lpstr>
      <vt:lpstr>שקופית 4</vt:lpstr>
      <vt:lpstr>שקופית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בנינו</dc:creator>
  <cp:lastModifiedBy>בנינו</cp:lastModifiedBy>
  <cp:revision>87</cp:revision>
  <dcterms:created xsi:type="dcterms:W3CDTF">2013-04-15T18:09:16Z</dcterms:created>
  <dcterms:modified xsi:type="dcterms:W3CDTF">2013-04-16T08:35:42Z</dcterms:modified>
</cp:coreProperties>
</file>