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29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24D9-A6DF-4863-82BF-3E8EEFAA6364}" type="datetimeFigureOut">
              <a:rPr lang="he-IL" smtClean="0"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54F8-B14C-4277-82E6-6DC812C02B9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88224" y="443711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3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227687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12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33353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427984" y="188640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4098" name="AutoShape 2" descr="https://mail.google.com/mail/u/0/?ui=2&amp;ik=7421380edf&amp;view=att&amp;th=13b393a1a3075e16&amp;attid=0.1.1&amp;disp=emb&amp;zw&amp;atsh=1"/>
          <p:cNvSpPr>
            <a:spLocks noChangeAspect="1" noChangeArrowheads="1"/>
          </p:cNvSpPr>
          <p:nvPr/>
        </p:nvSpPr>
        <p:spPr bwMode="auto">
          <a:xfrm>
            <a:off x="8143875" y="-1828800"/>
            <a:ext cx="2857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6660232" y="2204864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4653136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1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427984" y="188640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3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4098" name="AutoShape 2" descr="https://mail.google.com/mail/u/0/?ui=2&amp;ik=7421380edf&amp;view=att&amp;th=13b393a1a3075e16&amp;attid=0.1.1&amp;disp=emb&amp;zw&amp;atsh=1"/>
          <p:cNvSpPr>
            <a:spLocks noChangeAspect="1" noChangeArrowheads="1"/>
          </p:cNvSpPr>
          <p:nvPr/>
        </p:nvSpPr>
        <p:spPr bwMode="auto">
          <a:xfrm>
            <a:off x="8143875" y="-1828800"/>
            <a:ext cx="2857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6660232" y="2204864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6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4653136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18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427984" y="188640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3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4098" name="AutoShape 2" descr="https://mail.google.com/mail/u/0/?ui=2&amp;ik=7421380edf&amp;view=att&amp;th=13b393a1a3075e16&amp;attid=0.1.1&amp;disp=emb&amp;zw&amp;atsh=1"/>
          <p:cNvSpPr>
            <a:spLocks noChangeAspect="1" noChangeArrowheads="1"/>
          </p:cNvSpPr>
          <p:nvPr/>
        </p:nvSpPr>
        <p:spPr bwMode="auto">
          <a:xfrm>
            <a:off x="8143875" y="-1828800"/>
            <a:ext cx="2857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6660232" y="2204864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5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4653136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15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427984" y="188640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3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4098" name="AutoShape 2" descr="https://mail.google.com/mail/u/0/?ui=2&amp;ik=7421380edf&amp;view=att&amp;th=13b393a1a3075e16&amp;attid=0.1.1&amp;disp=emb&amp;zw&amp;atsh=1"/>
          <p:cNvSpPr>
            <a:spLocks noChangeAspect="1" noChangeArrowheads="1"/>
          </p:cNvSpPr>
          <p:nvPr/>
        </p:nvSpPr>
        <p:spPr bwMode="auto">
          <a:xfrm>
            <a:off x="8143875" y="-1828800"/>
            <a:ext cx="2857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6660232" y="2204864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2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4653136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6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88224" y="443711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227687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16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33353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88224" y="443711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76256" y="227687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20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33353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88224" y="443711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6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227687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24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33353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88224" y="443711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7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227687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28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33353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88224" y="443711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8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227687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32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33353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88224" y="443711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9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227687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36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33353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88224" y="443711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10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2276872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40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33353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4098" name="AutoShape 2" descr="https://mail.google.com/mail/u/0/?ui=2&amp;ik=7421380edf&amp;view=att&amp;th=13b393a1a3075e16&amp;attid=0.1.1&amp;disp=emb&amp;zw&amp;atsh=1"/>
          <p:cNvSpPr>
            <a:spLocks noChangeAspect="1" noChangeArrowheads="1"/>
          </p:cNvSpPr>
          <p:nvPr/>
        </p:nvSpPr>
        <p:spPr bwMode="auto">
          <a:xfrm>
            <a:off x="8143875" y="-1828800"/>
            <a:ext cx="2857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63871" r="55637" b="10374"/>
          <a:stretch>
            <a:fillRect/>
          </a:stretch>
        </p:blipFill>
        <p:spPr bwMode="auto">
          <a:xfrm>
            <a:off x="6084168" y="2132856"/>
            <a:ext cx="2787218" cy="2160240"/>
          </a:xfrm>
          <a:prstGeom prst="rect">
            <a:avLst/>
          </a:prstGeom>
          <a:noFill/>
        </p:spPr>
      </p:pic>
      <p:pic>
        <p:nvPicPr>
          <p:cNvPr id="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l="50659" r="6476" b="62055"/>
          <a:stretch>
            <a:fillRect/>
          </a:stretch>
        </p:blipFill>
        <p:spPr bwMode="auto">
          <a:xfrm>
            <a:off x="251520" y="1524061"/>
            <a:ext cx="4320480" cy="5106021"/>
          </a:xfrm>
          <a:prstGeom prst="rect">
            <a:avLst/>
          </a:prstGeom>
          <a:noFill/>
        </p:spPr>
      </p:pic>
      <p:pic>
        <p:nvPicPr>
          <p:cNvPr id="6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t="30220" r="54574" b="40989"/>
          <a:stretch>
            <a:fillRect/>
          </a:stretch>
        </p:blipFill>
        <p:spPr bwMode="auto">
          <a:xfrm>
            <a:off x="5868144" y="4293096"/>
            <a:ext cx="2808312" cy="2376264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U26akQw2bZBScW6aTwF8ZUBMTbh8kU6Y1e0JgWx-nRwCJ14Q5"/>
          <p:cNvPicPr>
            <a:picLocks noChangeAspect="1" noChangeArrowheads="1"/>
          </p:cNvPicPr>
          <p:nvPr/>
        </p:nvPicPr>
        <p:blipFill>
          <a:blip r:embed="rId2" cstate="print"/>
          <a:srcRect r="53238" b="73730"/>
          <a:stretch>
            <a:fillRect/>
          </a:stretch>
        </p:blipFill>
        <p:spPr bwMode="auto">
          <a:xfrm>
            <a:off x="3851920" y="0"/>
            <a:ext cx="3096344" cy="23222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88224" y="4553833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2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33353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4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  <p:sp>
        <p:nvSpPr>
          <p:cNvPr id="4098" name="AutoShape 2" descr="https://mail.google.com/mail/u/0/?ui=2&amp;ik=7421380edf&amp;view=att&amp;th=13b393a1a3075e16&amp;attid=0.1.1&amp;disp=emb&amp;zw&amp;atsh=1"/>
          <p:cNvSpPr>
            <a:spLocks noChangeAspect="1" noChangeArrowheads="1"/>
          </p:cNvSpPr>
          <p:nvPr/>
        </p:nvSpPr>
        <p:spPr bwMode="auto">
          <a:xfrm>
            <a:off x="8143875" y="-1828800"/>
            <a:ext cx="2857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6876256" y="2348880"/>
            <a:ext cx="12241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laB" pitchFamily="2" charset="-79"/>
              </a:rPr>
              <a:t>8</a:t>
            </a:r>
            <a:endParaRPr lang="he-I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laB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39</Words>
  <Application>Microsoft Office PowerPoint</Application>
  <PresentationFormat>‫הצגה על המסך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בנינו</dc:creator>
  <cp:lastModifiedBy>בנינו</cp:lastModifiedBy>
  <cp:revision>11</cp:revision>
  <dcterms:created xsi:type="dcterms:W3CDTF">2012-11-25T19:01:12Z</dcterms:created>
  <dcterms:modified xsi:type="dcterms:W3CDTF">2012-11-25T20:44:44Z</dcterms:modified>
</cp:coreProperties>
</file>