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B93DE5-89D2-4B5E-AE67-3F36F9838580}" type="datetimeFigureOut">
              <a:rPr lang="he-IL" smtClean="0">
                <a:solidFill>
                  <a:srgbClr val="ECE9C6"/>
                </a:solidFill>
              </a:rPr>
              <a:pPr/>
              <a:t>ט"ז/תשרי/תשע"ו</a:t>
            </a:fld>
            <a:endParaRPr lang="he-IL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57020F-E8E1-43CB-9D6C-DC9CC6B9BDAB}" type="slidenum">
              <a:rPr lang="he-IL" smtClean="0">
                <a:solidFill>
                  <a:srgbClr val="ECE9C6"/>
                </a:solidFill>
              </a:rPr>
              <a:pPr/>
              <a:t>‹#›</a:t>
            </a:fld>
            <a:endParaRPr lang="he-IL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4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002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077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>
              <a:solidFill>
                <a:srgbClr val="575F6D"/>
              </a:solidFill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4415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40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7ABED6-D47F-46DA-9AB8-0ADB44C38B0B}" type="datetimeFigureOut">
              <a:rPr lang="he-IL" smtClean="0">
                <a:solidFill>
                  <a:srgbClr val="FFF39D"/>
                </a:solidFill>
              </a:rPr>
              <a:pPr/>
              <a:t>ט"ז/תשרי/תשע"ו</a:t>
            </a:fld>
            <a:endParaRPr lang="he-IL">
              <a:solidFill>
                <a:srgbClr val="FFF39D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>
              <a:solidFill>
                <a:srgbClr val="FFF39D"/>
              </a:solidFill>
            </a:endParaRPr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5987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75F6D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829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75F6D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330701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74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75F6D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576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3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8475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8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75F6D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435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575F6D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95A7-2651-45FA-AE93-BF173149EB3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081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70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1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158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588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6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5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020F-E8E1-43CB-9D6C-DC9CC6B9BDAB}" type="slidenum">
              <a:rPr lang="he-IL" smtClean="0">
                <a:solidFill>
                  <a:srgbClr val="895D1D"/>
                </a:solidFill>
              </a:rPr>
              <a:pPr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6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1"/>
            <a:fld id="{4CB93DE5-89D2-4B5E-AE67-3F36F9838580}" type="datetimeFigureOut">
              <a:rPr lang="he-IL" smtClean="0">
                <a:solidFill>
                  <a:srgbClr val="895D1D"/>
                </a:solidFill>
              </a:rPr>
              <a:pPr rtl="1"/>
              <a:t>ט"ז/תשרי/תשע"ו</a:t>
            </a:fld>
            <a:endParaRPr lang="he-I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1"/>
            <a:endParaRPr lang="he-I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1"/>
            <a:fld id="{8F57020F-E8E1-43CB-9D6C-DC9CC6B9BDAB}" type="slidenum">
              <a:rPr lang="he-IL" smtClean="0">
                <a:solidFill>
                  <a:srgbClr val="895D1D"/>
                </a:solidFill>
              </a:rPr>
              <a:pPr rtl="1"/>
              <a:t>‹#›</a:t>
            </a:fld>
            <a:endParaRPr lang="he-I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3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1"/>
            <a:fld id="{457ABED6-D47F-46DA-9AB8-0ADB44C38B0B}" type="datetimeFigureOut">
              <a:rPr lang="he-IL" smtClean="0">
                <a:solidFill>
                  <a:srgbClr val="575F6D"/>
                </a:solidFill>
              </a:rPr>
              <a:pPr rtl="1"/>
              <a:t>ט"ז/תשרי/תשע"ו</a:t>
            </a:fld>
            <a:endParaRPr lang="he-IL">
              <a:solidFill>
                <a:srgbClr val="575F6D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1"/>
            <a:endParaRPr lang="he-IL">
              <a:solidFill>
                <a:srgbClr val="575F6D"/>
              </a:solidFill>
            </a:endParaRPr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rtl="1"/>
            <a:fld id="{2F6695A7-2651-45FA-AE93-BF173149EB3E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003232" cy="4413104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 Date of birth *country *immigration to * city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*famous paintings *writing *illustration *mosaic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819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en-US" dirty="0" smtClean="0"/>
              <a:t>ID  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699247" y="1268760"/>
            <a:ext cx="7745505" cy="5328591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300" b="1" u="sng" dirty="0" smtClean="0"/>
              <a:t>Personal details: </a:t>
            </a:r>
          </a:p>
          <a:p>
            <a:pPr marL="0" indent="0" algn="l" rtl="0">
              <a:buNone/>
            </a:pPr>
            <a:r>
              <a:rPr lang="en-US" dirty="0" smtClean="0"/>
              <a:t>Name: ____________</a:t>
            </a:r>
          </a:p>
          <a:p>
            <a:pPr marL="0" indent="0" algn="l" rtl="0">
              <a:buNone/>
            </a:pPr>
            <a:r>
              <a:rPr lang="en-US" dirty="0" smtClean="0"/>
              <a:t>1-----  -   1------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Country of birth: _________</a:t>
            </a:r>
          </a:p>
          <a:p>
            <a:pPr marL="0" indent="0" algn="l" rtl="0">
              <a:buNone/>
            </a:pPr>
            <a:r>
              <a:rPr lang="en-US" dirty="0" smtClean="0"/>
              <a:t>Immigration to:_________</a:t>
            </a:r>
          </a:p>
          <a:p>
            <a:pPr marL="0" indent="0" algn="l" rtl="0">
              <a:buNone/>
            </a:pPr>
            <a:r>
              <a:rPr lang="en-US" dirty="0" smtClean="0"/>
              <a:t>City:________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sz="3300" b="1" u="sng" dirty="0" smtClean="0"/>
              <a:t>Art </a:t>
            </a:r>
          </a:p>
          <a:p>
            <a:pPr marL="0" indent="0" algn="l" rtl="0">
              <a:buNone/>
            </a:pPr>
            <a:r>
              <a:rPr lang="en-US" dirty="0" smtClean="0"/>
              <a:t>Famous paintings:_________, ___________</a:t>
            </a:r>
          </a:p>
          <a:p>
            <a:pPr marL="0" indent="0" algn="l" rtl="0">
              <a:buNone/>
            </a:pPr>
            <a:r>
              <a:rPr lang="en-US" dirty="0" smtClean="0"/>
              <a:t>Writing:__________</a:t>
            </a:r>
          </a:p>
          <a:p>
            <a:pPr marL="0" indent="0" algn="l" rtl="0">
              <a:buNone/>
            </a:pPr>
            <a:r>
              <a:rPr lang="en-US" dirty="0" smtClean="0"/>
              <a:t>Illustration:___________________</a:t>
            </a:r>
          </a:p>
          <a:p>
            <a:pPr marL="0" indent="0" algn="l" rtl="0">
              <a:buNone/>
            </a:pPr>
            <a:r>
              <a:rPr lang="en-US" dirty="0" err="1" smtClean="0"/>
              <a:t>Musaic</a:t>
            </a:r>
            <a:r>
              <a:rPr lang="en-US" dirty="0" smtClean="0"/>
              <a:t>:__________________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__________________</a:t>
            </a:r>
          </a:p>
          <a:p>
            <a:pPr marL="0" indent="0" algn="l" rtl="0">
              <a:buNone/>
            </a:pPr>
            <a:r>
              <a:rPr lang="en-US" dirty="0" smtClean="0"/>
              <a:t>The artist's work is about:_________________ </a:t>
            </a:r>
          </a:p>
          <a:p>
            <a:pPr marL="0" indent="0" algn="l" rtl="0">
              <a:buNone/>
            </a:pPr>
            <a:endParaRPr lang="en-US" dirty="0" smtClean="0"/>
          </a:p>
        </p:txBody>
      </p:sp>
      <p:sp>
        <p:nvSpPr>
          <p:cNvPr id="6" name="הסבר אליפטי 5"/>
          <p:cNvSpPr/>
          <p:nvPr/>
        </p:nvSpPr>
        <p:spPr>
          <a:xfrm>
            <a:off x="5724128" y="1196752"/>
            <a:ext cx="3024336" cy="3456384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en-US" dirty="0" smtClean="0">
                <a:solidFill>
                  <a:prstClr val="black"/>
                </a:solidFill>
              </a:rPr>
              <a:t>A quote:</a:t>
            </a:r>
          </a:p>
          <a:p>
            <a:pPr algn="ctr" rtl="1"/>
            <a:r>
              <a:rPr lang="he-IL" dirty="0" smtClean="0">
                <a:solidFill>
                  <a:prstClr val="black"/>
                </a:solidFill>
              </a:rPr>
              <a:t>"</a:t>
            </a:r>
          </a:p>
          <a:p>
            <a:pPr algn="ctr" rtl="1"/>
            <a:r>
              <a:rPr lang="he-IL" dirty="0" smtClean="0">
                <a:solidFill>
                  <a:prstClr val="black"/>
                </a:solidFill>
              </a:rPr>
              <a:t>------------------------</a:t>
            </a:r>
            <a:endParaRPr lang="en-US" dirty="0">
              <a:solidFill>
                <a:prstClr val="black"/>
              </a:solidFill>
            </a:endParaRPr>
          </a:p>
          <a:p>
            <a:pPr algn="ctr" rtl="1"/>
            <a:r>
              <a:rPr lang="he-IL" dirty="0" smtClean="0">
                <a:solidFill>
                  <a:prstClr val="black"/>
                </a:solidFill>
              </a:rPr>
              <a:t>-----------------------</a:t>
            </a:r>
            <a:endParaRPr lang="en-US" dirty="0" smtClean="0">
              <a:solidFill>
                <a:prstClr val="black"/>
              </a:solidFill>
            </a:endParaRPr>
          </a:p>
          <a:p>
            <a:pPr algn="ctr" rtl="1"/>
            <a:r>
              <a:rPr lang="he-IL" dirty="0" smtClean="0">
                <a:solidFill>
                  <a:prstClr val="black"/>
                </a:solidFill>
              </a:rPr>
              <a:t>"</a:t>
            </a:r>
            <a:endParaRPr lang="en-US" dirty="0">
              <a:solidFill>
                <a:prstClr val="black"/>
              </a:solidFill>
            </a:endParaRPr>
          </a:p>
          <a:p>
            <a:pPr algn="ctr" rtl="1"/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err="1" smtClean="0">
                <a:solidFill>
                  <a:prstClr val="black"/>
                </a:solidFill>
              </a:rPr>
              <a:t>Nachum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Gutman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algn="ctr" rtl="1"/>
            <a:endParaRPr lang="he-I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38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כריכה קשה">
  <a:themeElements>
    <a:clrScheme name="כריכה קשה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כריכה קשה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כריכה קשה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71</Words>
  <Application>Microsoft Office PowerPoint</Application>
  <PresentationFormat>‫הצגה על המסך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4" baseType="lpstr">
      <vt:lpstr>כריכה קשה</vt:lpstr>
      <vt:lpstr>חלון</vt:lpstr>
      <vt:lpstr>מצגת של PowerPoint</vt:lpstr>
      <vt:lpstr>ID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  </dc:title>
  <dc:creator>MARSEL</dc:creator>
  <cp:lastModifiedBy>MARSEL</cp:lastModifiedBy>
  <cp:revision>2</cp:revision>
  <dcterms:created xsi:type="dcterms:W3CDTF">2014-01-06T17:24:56Z</dcterms:created>
  <dcterms:modified xsi:type="dcterms:W3CDTF">2015-09-29T16:35:45Z</dcterms:modified>
</cp:coreProperties>
</file>