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210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19EBC94-78E4-409A-AE8A-E1C976319FEB}" type="datetimeFigureOut">
              <a:rPr lang="he-IL" smtClean="0"/>
              <a:pPr/>
              <a:t>כ"ה/חשון/תשע"ג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3675A24-AD36-4F0E-815F-8229BFE7E85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46B2-BACB-49FA-A5CA-58F24361091B}" type="datetimeFigureOut">
              <a:rPr lang="he-IL" smtClean="0"/>
              <a:pPr/>
              <a:t>כ"ה/חשון/תשע"ג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3BED-80F1-455B-B7C2-5D34E5397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46B2-BACB-49FA-A5CA-58F24361091B}" type="datetimeFigureOut">
              <a:rPr lang="he-IL" smtClean="0"/>
              <a:pPr/>
              <a:t>כ"ה/חשון/תשע"ג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3BED-80F1-455B-B7C2-5D34E5397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46B2-BACB-49FA-A5CA-58F24361091B}" type="datetimeFigureOut">
              <a:rPr lang="he-IL" smtClean="0"/>
              <a:pPr/>
              <a:t>כ"ה/חשון/תשע"ג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3BED-80F1-455B-B7C2-5D34E5397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46B2-BACB-49FA-A5CA-58F24361091B}" type="datetimeFigureOut">
              <a:rPr lang="he-IL" smtClean="0"/>
              <a:pPr/>
              <a:t>כ"ה/חשון/תשע"ג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3BED-80F1-455B-B7C2-5D34E5397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46B2-BACB-49FA-A5CA-58F24361091B}" type="datetimeFigureOut">
              <a:rPr lang="he-IL" smtClean="0"/>
              <a:pPr/>
              <a:t>כ"ה/חשון/תשע"ג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3BED-80F1-455B-B7C2-5D34E5397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46B2-BACB-49FA-A5CA-58F24361091B}" type="datetimeFigureOut">
              <a:rPr lang="he-IL" smtClean="0"/>
              <a:pPr/>
              <a:t>כ"ה/חשון/תשע"ג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3BED-80F1-455B-B7C2-5D34E5397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46B2-BACB-49FA-A5CA-58F24361091B}" type="datetimeFigureOut">
              <a:rPr lang="he-IL" smtClean="0"/>
              <a:pPr/>
              <a:t>כ"ה/חשון/תשע"ג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3BED-80F1-455B-B7C2-5D34E5397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46B2-BACB-49FA-A5CA-58F24361091B}" type="datetimeFigureOut">
              <a:rPr lang="he-IL" smtClean="0"/>
              <a:pPr/>
              <a:t>כ"ה/חשון/תשע"ג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3BED-80F1-455B-B7C2-5D34E5397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46B2-BACB-49FA-A5CA-58F24361091B}" type="datetimeFigureOut">
              <a:rPr lang="he-IL" smtClean="0"/>
              <a:pPr/>
              <a:t>כ"ה/חשון/תשע"ג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3BED-80F1-455B-B7C2-5D34E5397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46B2-BACB-49FA-A5CA-58F24361091B}" type="datetimeFigureOut">
              <a:rPr lang="he-IL" smtClean="0"/>
              <a:pPr/>
              <a:t>כ"ה/חשון/תשע"ג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3BED-80F1-455B-B7C2-5D34E5397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46B2-BACB-49FA-A5CA-58F24361091B}" type="datetimeFigureOut">
              <a:rPr lang="he-IL" smtClean="0"/>
              <a:pPr/>
              <a:t>כ"ה/חשון/תשע"ג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3BED-80F1-455B-B7C2-5D34E5397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46B2-BACB-49FA-A5CA-58F24361091B}" type="datetimeFigureOut">
              <a:rPr lang="he-IL" smtClean="0"/>
              <a:pPr/>
              <a:t>כ"ה/חשון/תשע"ג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C3BED-80F1-455B-B7C2-5D34E539792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קבוצה 47"/>
          <p:cNvGrpSpPr/>
          <p:nvPr/>
        </p:nvGrpSpPr>
        <p:grpSpPr>
          <a:xfrm>
            <a:off x="-243408" y="35496"/>
            <a:ext cx="7002016" cy="6696744"/>
            <a:chOff x="-243408" y="251520"/>
            <a:chExt cx="7002016" cy="6696744"/>
          </a:xfrm>
        </p:grpSpPr>
        <p:grpSp>
          <p:nvGrpSpPr>
            <p:cNvPr id="42" name="קבוצה 41"/>
            <p:cNvGrpSpPr/>
            <p:nvPr/>
          </p:nvGrpSpPr>
          <p:grpSpPr>
            <a:xfrm>
              <a:off x="-243408" y="251520"/>
              <a:ext cx="7002016" cy="5955178"/>
              <a:chOff x="-243408" y="323528"/>
              <a:chExt cx="7002016" cy="5955178"/>
            </a:xfrm>
          </p:grpSpPr>
          <p:grpSp>
            <p:nvGrpSpPr>
              <p:cNvPr id="26" name="קבוצה 25"/>
              <p:cNvGrpSpPr/>
              <p:nvPr/>
            </p:nvGrpSpPr>
            <p:grpSpPr>
              <a:xfrm>
                <a:off x="-99392" y="323528"/>
                <a:ext cx="6858000" cy="3704075"/>
                <a:chOff x="260648" y="322810"/>
                <a:chExt cx="6264696" cy="4178513"/>
              </a:xfrm>
            </p:grpSpPr>
            <p:sp>
              <p:nvSpPr>
                <p:cNvPr id="6" name="מלבן מעוגל 5"/>
                <p:cNvSpPr/>
                <p:nvPr/>
              </p:nvSpPr>
              <p:spPr>
                <a:xfrm>
                  <a:off x="3089119" y="899591"/>
                  <a:ext cx="3292209" cy="479223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1" anchor="ctr"/>
                <a:lstStyle/>
                <a:p>
                  <a:pPr algn="ctr"/>
                  <a:endParaRPr lang="he-IL" sz="1600"/>
                </a:p>
              </p:txBody>
            </p:sp>
            <p:sp>
              <p:nvSpPr>
                <p:cNvPr id="4" name="TextBox 3"/>
                <p:cNvSpPr txBox="1"/>
                <p:nvPr/>
              </p:nvSpPr>
              <p:spPr>
                <a:xfrm>
                  <a:off x="3068960" y="322810"/>
                  <a:ext cx="1224136" cy="52322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he-IL" sz="2400" u="sng" dirty="0" smtClean="0">
                      <a:latin typeface="Aharoni" pitchFamily="2" charset="-79"/>
                      <a:cs typeface="Aharoni" pitchFamily="2" charset="-79"/>
                    </a:rPr>
                    <a:t>תרגול</a:t>
                  </a:r>
                  <a:endParaRPr lang="he-IL" sz="2400" u="sng" dirty="0">
                    <a:latin typeface="Aharoni" pitchFamily="2" charset="-79"/>
                    <a:cs typeface="Aharoni" pitchFamily="2" charset="-79"/>
                  </a:endParaRPr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620688" y="899592"/>
                  <a:ext cx="5760640" cy="1249914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marL="342900" indent="-342900">
                    <a:buAutoNum type="arabicPeriod"/>
                  </a:pPr>
                  <a:r>
                    <a:rPr lang="he-IL" sz="1600" dirty="0" smtClean="0"/>
                    <a:t>במקבילית הצלעות הנגדיות שוות זו לזו.</a:t>
                  </a:r>
                </a:p>
                <a:p>
                  <a:pPr marL="342900" indent="-342900"/>
                  <a:endParaRPr lang="he-IL" sz="1600" dirty="0"/>
                </a:p>
                <a:p>
                  <a:pPr marL="342900" indent="-342900"/>
                  <a:r>
                    <a:rPr lang="he-IL" sz="1600" dirty="0" smtClean="0"/>
                    <a:t>מצאי את ערכי האותיות במקבליות הנתונות.</a:t>
                  </a:r>
                </a:p>
                <a:p>
                  <a:pPr marL="342900" indent="-342900"/>
                  <a:r>
                    <a:rPr lang="he-IL" sz="1600" dirty="0" smtClean="0"/>
                    <a:t> </a:t>
                  </a:r>
                </a:p>
              </p:txBody>
            </p:sp>
            <p:grpSp>
              <p:nvGrpSpPr>
                <p:cNvPr id="23" name="קבוצה 22"/>
                <p:cNvGrpSpPr/>
                <p:nvPr/>
              </p:nvGrpSpPr>
              <p:grpSpPr>
                <a:xfrm>
                  <a:off x="260648" y="1835696"/>
                  <a:ext cx="6120680" cy="1966094"/>
                  <a:chOff x="260648" y="1835696"/>
                  <a:chExt cx="6120680" cy="1966094"/>
                </a:xfrm>
              </p:grpSpPr>
              <p:grpSp>
                <p:nvGrpSpPr>
                  <p:cNvPr id="12" name="קבוצה 11"/>
                  <p:cNvGrpSpPr/>
                  <p:nvPr/>
                </p:nvGrpSpPr>
                <p:grpSpPr>
                  <a:xfrm>
                    <a:off x="4797152" y="1835696"/>
                    <a:ext cx="1584176" cy="1596762"/>
                    <a:chOff x="4797152" y="1835696"/>
                    <a:chExt cx="1584176" cy="1596762"/>
                  </a:xfrm>
                </p:grpSpPr>
                <p:sp>
                  <p:nvSpPr>
                    <p:cNvPr id="7" name="מקבילית 6"/>
                    <p:cNvSpPr/>
                    <p:nvPr/>
                  </p:nvSpPr>
                  <p:spPr>
                    <a:xfrm>
                      <a:off x="4869160" y="2195736"/>
                      <a:ext cx="1368152" cy="864096"/>
                    </a:xfrm>
                    <a:prstGeom prst="parallelogram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he-IL" sz="1600"/>
                    </a:p>
                  </p:txBody>
                </p:sp>
                <p:sp>
                  <p:nvSpPr>
                    <p:cNvPr id="8" name="TextBox 7"/>
                    <p:cNvSpPr txBox="1"/>
                    <p:nvPr/>
                  </p:nvSpPr>
                  <p:spPr>
                    <a:xfrm>
                      <a:off x="5517232" y="1835696"/>
                      <a:ext cx="144016" cy="38191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1">
                      <a:spAutoFit/>
                    </a:bodyPr>
                    <a:lstStyle/>
                    <a:p>
                      <a:r>
                        <a:rPr lang="he-IL" sz="1600" dirty="0" smtClean="0"/>
                        <a:t>5</a:t>
                      </a:r>
                      <a:endParaRPr lang="he-IL" sz="1600" dirty="0"/>
                    </a:p>
                  </p:txBody>
                </p:sp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4797152" y="2411760"/>
                      <a:ext cx="144016" cy="38191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1">
                      <a:spAutoFit/>
                    </a:bodyPr>
                    <a:lstStyle/>
                    <a:p>
                      <a:r>
                        <a:rPr lang="he-IL" sz="1600" dirty="0"/>
                        <a:t>3</a:t>
                      </a:r>
                    </a:p>
                  </p:txBody>
                </p:sp>
                <p:sp>
                  <p:nvSpPr>
                    <p:cNvPr id="10" name="TextBox 9"/>
                    <p:cNvSpPr txBox="1"/>
                    <p:nvPr/>
                  </p:nvSpPr>
                  <p:spPr>
                    <a:xfrm flipH="1">
                      <a:off x="5949280" y="2483768"/>
                      <a:ext cx="432048" cy="38191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1">
                      <a:spAutoFit/>
                    </a:bodyPr>
                    <a:lstStyle/>
                    <a:p>
                      <a:r>
                        <a:rPr lang="en-US" sz="1600" dirty="0"/>
                        <a:t>a</a:t>
                      </a:r>
                      <a:endParaRPr lang="he-IL" sz="1600" dirty="0"/>
                    </a:p>
                  </p:txBody>
                </p:sp>
                <p:sp>
                  <p:nvSpPr>
                    <p:cNvPr id="11" name="TextBox 10"/>
                    <p:cNvSpPr txBox="1"/>
                    <p:nvPr/>
                  </p:nvSpPr>
                  <p:spPr>
                    <a:xfrm>
                      <a:off x="5301208" y="3050540"/>
                      <a:ext cx="144016" cy="38191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1">
                      <a:spAutoFit/>
                    </a:bodyPr>
                    <a:lstStyle/>
                    <a:p>
                      <a:r>
                        <a:rPr lang="en-US" sz="1600" dirty="0" smtClean="0"/>
                        <a:t>b</a:t>
                      </a:r>
                      <a:endParaRPr lang="he-IL" sz="1600" dirty="0"/>
                    </a:p>
                  </p:txBody>
                </p:sp>
              </p:grpSp>
              <p:sp>
                <p:nvSpPr>
                  <p:cNvPr id="13" name="מקבילית 12"/>
                  <p:cNvSpPr/>
                  <p:nvPr/>
                </p:nvSpPr>
                <p:spPr>
                  <a:xfrm rot="17659593">
                    <a:off x="3144423" y="2195736"/>
                    <a:ext cx="1152128" cy="1368152"/>
                  </a:xfrm>
                  <a:prstGeom prst="parallelogram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 sz="1600"/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3140968" y="3203848"/>
                    <a:ext cx="432048" cy="381918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he-IL" sz="1600" dirty="0"/>
                      <a:t>8</a:t>
                    </a:r>
                  </a:p>
                </p:txBody>
              </p: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4077072" y="3131840"/>
                    <a:ext cx="432048" cy="381918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he-IL" sz="1600" dirty="0" smtClean="0"/>
                      <a:t>4</a:t>
                    </a:r>
                    <a:endParaRPr lang="he-IL" sz="1600" dirty="0"/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2708920" y="2195736"/>
                    <a:ext cx="432048" cy="381918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en-US" sz="1600" dirty="0" smtClean="0"/>
                      <a:t>X</a:t>
                    </a:r>
                    <a:endParaRPr lang="he-IL" sz="1600" dirty="0"/>
                  </a:p>
                </p:txBody>
              </p: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3645024" y="2186444"/>
                    <a:ext cx="432048" cy="381918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en-US" sz="1600" dirty="0" smtClean="0"/>
                      <a:t>y</a:t>
                    </a:r>
                    <a:endParaRPr lang="he-IL" sz="1600" dirty="0"/>
                  </a:p>
                </p:txBody>
              </p:sp>
              <p:sp>
                <p:nvSpPr>
                  <p:cNvPr id="18" name="מקבילית 17"/>
                  <p:cNvSpPr/>
                  <p:nvPr/>
                </p:nvSpPr>
                <p:spPr>
                  <a:xfrm rot="20648830">
                    <a:off x="621263" y="2580403"/>
                    <a:ext cx="1872208" cy="792088"/>
                  </a:xfrm>
                  <a:prstGeom prst="parallelogram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 sz="1600"/>
                  </a:p>
                </p:txBody>
              </p: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1196752" y="3419872"/>
                    <a:ext cx="648072" cy="381918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he-IL" sz="1600" dirty="0" smtClean="0"/>
                      <a:t>10</a:t>
                    </a:r>
                    <a:endParaRPr lang="he-IL" sz="1600" dirty="0"/>
                  </a:p>
                </p:txBody>
              </p:sp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260648" y="2987824"/>
                    <a:ext cx="432048" cy="381918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he-IL" sz="1600" dirty="0" smtClean="0"/>
                      <a:t>6</a:t>
                    </a:r>
                    <a:endParaRPr lang="he-IL" sz="1600" dirty="0"/>
                  </a:p>
                </p:txBody>
              </p:sp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2204864" y="2627784"/>
                    <a:ext cx="432048" cy="381918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en-US" sz="1600" dirty="0" smtClean="0"/>
                      <a:t>k</a:t>
                    </a:r>
                    <a:endParaRPr lang="he-IL" sz="1600" dirty="0"/>
                  </a:p>
                </p:txBody>
              </p:sp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1196752" y="2258451"/>
                    <a:ext cx="432048" cy="381918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en-US" sz="1600" dirty="0" smtClean="0"/>
                      <a:t>m</a:t>
                    </a:r>
                    <a:endParaRPr lang="he-IL" sz="1600" dirty="0"/>
                  </a:p>
                </p:txBody>
              </p:sp>
            </p:grpSp>
            <p:sp>
              <p:nvSpPr>
                <p:cNvPr id="24" name="TextBox 23"/>
                <p:cNvSpPr txBox="1"/>
                <p:nvPr/>
              </p:nvSpPr>
              <p:spPr>
                <a:xfrm>
                  <a:off x="6093296" y="1835696"/>
                  <a:ext cx="432048" cy="38191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he-IL" sz="1600" u="sng" dirty="0" smtClean="0"/>
                    <a:t>א.</a:t>
                  </a:r>
                  <a:endParaRPr lang="he-IL" sz="1600" u="sng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692696" y="3563888"/>
                  <a:ext cx="5760640" cy="93743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marL="342900" indent="-342900"/>
                  <a:endParaRPr lang="he-IL" sz="1600" dirty="0"/>
                </a:p>
                <a:p>
                  <a:pPr marL="342900" indent="-342900"/>
                  <a:r>
                    <a:rPr lang="he-IL" sz="1600" dirty="0" smtClean="0"/>
                    <a:t>מצאי את </a:t>
                  </a:r>
                  <a:r>
                    <a:rPr lang="en-US" sz="1600" dirty="0" smtClean="0"/>
                    <a:t>X </a:t>
                  </a:r>
                  <a:r>
                    <a:rPr lang="he-IL" sz="1600" dirty="0" smtClean="0"/>
                    <a:t> ואת אורכי הצלעות.</a:t>
                  </a:r>
                </a:p>
                <a:p>
                  <a:pPr marL="342900" indent="-342900"/>
                  <a:r>
                    <a:rPr lang="he-IL" sz="1600" dirty="0" smtClean="0"/>
                    <a:t> </a:t>
                  </a:r>
                </a:p>
              </p:txBody>
            </p:sp>
          </p:grpSp>
          <p:sp>
            <p:nvSpPr>
              <p:cNvPr id="28" name="מקבילית 27"/>
              <p:cNvSpPr/>
              <p:nvPr/>
            </p:nvSpPr>
            <p:spPr>
              <a:xfrm rot="15672465">
                <a:off x="4690570" y="4042543"/>
                <a:ext cx="1378423" cy="1667982"/>
              </a:xfrm>
              <a:prstGeom prst="parallelogram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160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797152" y="3995936"/>
                <a:ext cx="792088" cy="3385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1600" dirty="0" smtClean="0"/>
                  <a:t>X+10</a:t>
                </a:r>
                <a:endParaRPr lang="he-IL" sz="16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49280" y="4716016"/>
                <a:ext cx="792088" cy="3385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1600" dirty="0" smtClean="0"/>
                  <a:t>X+3</a:t>
                </a:r>
                <a:endParaRPr lang="he-IL" sz="16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013176" y="5436096"/>
                <a:ext cx="792088" cy="3385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1600" dirty="0" smtClean="0"/>
                  <a:t>3X+2</a:t>
                </a:r>
                <a:endParaRPr lang="he-IL" sz="16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052378" y="3956571"/>
                <a:ext cx="472966" cy="3385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600" u="sng" dirty="0" smtClean="0"/>
                  <a:t>א.</a:t>
                </a:r>
                <a:endParaRPr lang="he-IL" sz="1600" u="sng" dirty="0"/>
              </a:p>
            </p:txBody>
          </p:sp>
          <p:sp>
            <p:nvSpPr>
              <p:cNvPr id="33" name="מקבילית 32"/>
              <p:cNvSpPr/>
              <p:nvPr/>
            </p:nvSpPr>
            <p:spPr>
              <a:xfrm>
                <a:off x="2780928" y="4211960"/>
                <a:ext cx="1224136" cy="1728192"/>
              </a:xfrm>
              <a:prstGeom prst="parallelogram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160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140968" y="3851920"/>
                <a:ext cx="792088" cy="3385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1600" dirty="0" smtClean="0"/>
                  <a:t>X-3</a:t>
                </a:r>
                <a:endParaRPr lang="he-IL" sz="16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780928" y="5940152"/>
                <a:ext cx="792088" cy="3385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1600" dirty="0" smtClean="0"/>
                  <a:t>2X-9</a:t>
                </a:r>
                <a:endParaRPr lang="he-IL" sz="16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717032" y="4932040"/>
                <a:ext cx="504056" cy="3385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1600" dirty="0" smtClean="0"/>
                  <a:t>2X</a:t>
                </a:r>
                <a:endParaRPr lang="he-IL" sz="1600" dirty="0"/>
              </a:p>
            </p:txBody>
          </p:sp>
          <p:sp>
            <p:nvSpPr>
              <p:cNvPr id="37" name="מקבילית 36"/>
              <p:cNvSpPr/>
              <p:nvPr/>
            </p:nvSpPr>
            <p:spPr>
              <a:xfrm rot="15672465">
                <a:off x="825801" y="4005049"/>
                <a:ext cx="1254532" cy="1781971"/>
              </a:xfrm>
              <a:prstGeom prst="parallelogram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160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-243408" y="4716016"/>
                <a:ext cx="792088" cy="3385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1600" dirty="0" smtClean="0"/>
                  <a:t>X+3</a:t>
                </a:r>
                <a:endParaRPr lang="he-IL" sz="16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132856" y="4562708"/>
                <a:ext cx="792088" cy="3385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1600" dirty="0" smtClean="0"/>
                  <a:t>2X-6</a:t>
                </a:r>
                <a:endParaRPr lang="he-IL" sz="16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052736" y="5436096"/>
                <a:ext cx="792088" cy="3385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1600" dirty="0" smtClean="0"/>
                  <a:t>3X-2</a:t>
                </a:r>
                <a:endParaRPr lang="he-IL" sz="1600" dirty="0"/>
              </a:p>
            </p:txBody>
          </p:sp>
        </p:grpSp>
        <p:grpSp>
          <p:nvGrpSpPr>
            <p:cNvPr id="44" name="קבוצה 43"/>
            <p:cNvGrpSpPr/>
            <p:nvPr/>
          </p:nvGrpSpPr>
          <p:grpSpPr>
            <a:xfrm>
              <a:off x="3933056" y="6228185"/>
              <a:ext cx="2808312" cy="720078"/>
              <a:chOff x="3429000" y="6516212"/>
              <a:chExt cx="2808312" cy="785539"/>
            </a:xfrm>
          </p:grpSpPr>
          <p:sp>
            <p:nvSpPr>
              <p:cNvPr id="43" name="מלבן מעוגל 42"/>
              <p:cNvSpPr/>
              <p:nvPr/>
            </p:nvSpPr>
            <p:spPr>
              <a:xfrm>
                <a:off x="3429000" y="6516212"/>
                <a:ext cx="2808312" cy="785539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160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501008" y="6578929"/>
                <a:ext cx="2592288" cy="63793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r>
                  <a:rPr lang="he-IL" sz="1600" dirty="0" smtClean="0"/>
                  <a:t>2.במקבילית זוויות נגדיות שוות זו לזו.</a:t>
                </a:r>
                <a:endParaRPr lang="he-IL" sz="1600" dirty="0"/>
              </a:p>
            </p:txBody>
          </p:sp>
        </p:grpSp>
        <p:grpSp>
          <p:nvGrpSpPr>
            <p:cNvPr id="45" name="קבוצה 44"/>
            <p:cNvGrpSpPr/>
            <p:nvPr/>
          </p:nvGrpSpPr>
          <p:grpSpPr>
            <a:xfrm>
              <a:off x="548680" y="6228184"/>
              <a:ext cx="2952328" cy="720080"/>
              <a:chOff x="3284984" y="6516216"/>
              <a:chExt cx="2952328" cy="720080"/>
            </a:xfrm>
          </p:grpSpPr>
          <p:sp>
            <p:nvSpPr>
              <p:cNvPr id="46" name="מלבן מעוגל 45"/>
              <p:cNvSpPr/>
              <p:nvPr/>
            </p:nvSpPr>
            <p:spPr>
              <a:xfrm>
                <a:off x="3284984" y="6516216"/>
                <a:ext cx="2952328" cy="720080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 sz="160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356992" y="6578932"/>
                <a:ext cx="2736304" cy="58477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r>
                  <a:rPr lang="he-IL" sz="1600" dirty="0" smtClean="0"/>
                  <a:t>3.במקבילית סכום כל שתי זוויות סמוכות שווה ל-180.</a:t>
                </a:r>
                <a:endParaRPr lang="he-IL" sz="1600" dirty="0"/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692696" y="6876256"/>
            <a:ext cx="583264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מצאי את            במקבליות הבאות. </a:t>
            </a:r>
            <a:endParaRPr lang="he-IL" sz="1600" dirty="0"/>
          </a:p>
        </p:txBody>
      </p:sp>
      <p:sp>
        <p:nvSpPr>
          <p:cNvPr id="51" name="מקבילית 50"/>
          <p:cNvSpPr/>
          <p:nvPr/>
        </p:nvSpPr>
        <p:spPr>
          <a:xfrm>
            <a:off x="4581128" y="7524328"/>
            <a:ext cx="1656184" cy="1008112"/>
          </a:xfrm>
          <a:prstGeom prst="parallelogram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TextBox 51"/>
          <p:cNvSpPr txBox="1"/>
          <p:nvPr/>
        </p:nvSpPr>
        <p:spPr>
          <a:xfrm rot="1233176">
            <a:off x="4484306" y="8229559"/>
            <a:ext cx="539309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˚40</a:t>
            </a:r>
            <a:endParaRPr lang="he-IL" sz="1400" dirty="0"/>
          </a:p>
        </p:txBody>
      </p:sp>
      <p:sp>
        <p:nvSpPr>
          <p:cNvPr id="53" name="מקבילית 52"/>
          <p:cNvSpPr/>
          <p:nvPr/>
        </p:nvSpPr>
        <p:spPr>
          <a:xfrm rot="20219379">
            <a:off x="2552484" y="7722486"/>
            <a:ext cx="1604185" cy="960011"/>
          </a:xfrm>
          <a:prstGeom prst="parallelogram">
            <a:avLst>
              <a:gd name="adj" fmla="val 5544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מקבילית 53"/>
          <p:cNvSpPr/>
          <p:nvPr/>
        </p:nvSpPr>
        <p:spPr>
          <a:xfrm rot="20180262">
            <a:off x="703122" y="7487129"/>
            <a:ext cx="1170866" cy="1335389"/>
          </a:xfrm>
          <a:prstGeom prst="parallelogram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TextBox 54"/>
          <p:cNvSpPr txBox="1"/>
          <p:nvPr/>
        </p:nvSpPr>
        <p:spPr>
          <a:xfrm rot="19916409">
            <a:off x="2821621" y="7827875"/>
            <a:ext cx="539309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˚120</a:t>
            </a:r>
            <a:endParaRPr lang="he-IL" sz="1400" dirty="0"/>
          </a:p>
        </p:txBody>
      </p:sp>
      <p:sp>
        <p:nvSpPr>
          <p:cNvPr id="57" name="TextBox 56"/>
          <p:cNvSpPr txBox="1"/>
          <p:nvPr/>
        </p:nvSpPr>
        <p:spPr>
          <a:xfrm rot="19648367">
            <a:off x="1337076" y="8463849"/>
            <a:ext cx="539309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˚35</a:t>
            </a:r>
            <a:endParaRPr lang="he-IL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4149080" y="1403648"/>
            <a:ext cx="4729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u="sng" dirty="0" smtClean="0"/>
              <a:t>ב.</a:t>
            </a:r>
            <a:endParaRPr lang="he-IL" sz="1600" u="sng" dirty="0"/>
          </a:p>
        </p:txBody>
      </p:sp>
      <p:sp>
        <p:nvSpPr>
          <p:cNvPr id="58" name="TextBox 57"/>
          <p:cNvSpPr txBox="1"/>
          <p:nvPr/>
        </p:nvSpPr>
        <p:spPr>
          <a:xfrm>
            <a:off x="1916832" y="1331640"/>
            <a:ext cx="4729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u="sng" dirty="0" smtClean="0"/>
              <a:t>ג.</a:t>
            </a:r>
            <a:endParaRPr lang="he-IL" sz="1600" u="sng" dirty="0"/>
          </a:p>
        </p:txBody>
      </p:sp>
      <p:sp>
        <p:nvSpPr>
          <p:cNvPr id="59" name="TextBox 58"/>
          <p:cNvSpPr txBox="1"/>
          <p:nvPr/>
        </p:nvSpPr>
        <p:spPr>
          <a:xfrm>
            <a:off x="3964146" y="3657382"/>
            <a:ext cx="4729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u="sng" dirty="0" smtClean="0"/>
              <a:t>ב.</a:t>
            </a:r>
            <a:endParaRPr lang="he-IL" sz="1600" u="sng" dirty="0"/>
          </a:p>
        </p:txBody>
      </p:sp>
      <p:sp>
        <p:nvSpPr>
          <p:cNvPr id="60" name="TextBox 59"/>
          <p:cNvSpPr txBox="1"/>
          <p:nvPr/>
        </p:nvSpPr>
        <p:spPr>
          <a:xfrm>
            <a:off x="2069232" y="3657382"/>
            <a:ext cx="4729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u="sng" dirty="0" smtClean="0"/>
              <a:t>ג.</a:t>
            </a:r>
            <a:endParaRPr lang="he-IL" sz="1600" u="sng" dirty="0"/>
          </a:p>
        </p:txBody>
      </p:sp>
      <p:sp>
        <p:nvSpPr>
          <p:cNvPr id="61" name="TextBox 60"/>
          <p:cNvSpPr txBox="1"/>
          <p:nvPr/>
        </p:nvSpPr>
        <p:spPr>
          <a:xfrm>
            <a:off x="3789040" y="7185774"/>
            <a:ext cx="4729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u="sng" dirty="0" smtClean="0"/>
              <a:t>ב.</a:t>
            </a:r>
            <a:endParaRPr lang="he-IL" sz="1600" u="sng" dirty="0"/>
          </a:p>
        </p:txBody>
      </p:sp>
      <p:sp>
        <p:nvSpPr>
          <p:cNvPr id="62" name="TextBox 61"/>
          <p:cNvSpPr txBox="1"/>
          <p:nvPr/>
        </p:nvSpPr>
        <p:spPr>
          <a:xfrm>
            <a:off x="1556792" y="7113766"/>
            <a:ext cx="4729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u="sng" dirty="0" smtClean="0"/>
              <a:t>ג.</a:t>
            </a:r>
            <a:endParaRPr lang="he-IL" sz="1600" u="sng" dirty="0"/>
          </a:p>
        </p:txBody>
      </p:sp>
      <p:sp>
        <p:nvSpPr>
          <p:cNvPr id="63" name="TextBox 62"/>
          <p:cNvSpPr txBox="1"/>
          <p:nvPr/>
        </p:nvSpPr>
        <p:spPr>
          <a:xfrm>
            <a:off x="6165304" y="7236296"/>
            <a:ext cx="4729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u="sng" dirty="0" smtClean="0"/>
              <a:t>א.</a:t>
            </a:r>
            <a:endParaRPr lang="he-IL" sz="1600" u="sng" dirty="0"/>
          </a:p>
        </p:txBody>
      </p:sp>
      <p:sp>
        <p:nvSpPr>
          <p:cNvPr id="64" name="TextBox 63"/>
          <p:cNvSpPr txBox="1"/>
          <p:nvPr/>
        </p:nvSpPr>
        <p:spPr>
          <a:xfrm>
            <a:off x="6065912" y="0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בס"ד</a:t>
            </a:r>
            <a:endParaRPr lang="he-I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23528"/>
            <a:ext cx="616000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מצאי את הצלעות והזוויות במקבליות הבאות.</a:t>
            </a:r>
          </a:p>
          <a:p>
            <a:endParaRPr lang="he-IL" sz="1600" dirty="0"/>
          </a:p>
        </p:txBody>
      </p:sp>
      <p:grpSp>
        <p:nvGrpSpPr>
          <p:cNvPr id="35" name="קבוצה 34"/>
          <p:cNvGrpSpPr/>
          <p:nvPr/>
        </p:nvGrpSpPr>
        <p:grpSpPr>
          <a:xfrm>
            <a:off x="3446668" y="818292"/>
            <a:ext cx="3006668" cy="1809492"/>
            <a:chOff x="3717032" y="818292"/>
            <a:chExt cx="2952328" cy="1809492"/>
          </a:xfrm>
        </p:grpSpPr>
        <p:grpSp>
          <p:nvGrpSpPr>
            <p:cNvPr id="30" name="קבוצה 29"/>
            <p:cNvGrpSpPr/>
            <p:nvPr/>
          </p:nvGrpSpPr>
          <p:grpSpPr>
            <a:xfrm>
              <a:off x="3717032" y="818292"/>
              <a:ext cx="2952328" cy="1809492"/>
              <a:chOff x="3717032" y="674276"/>
              <a:chExt cx="2952328" cy="1809492"/>
            </a:xfrm>
          </p:grpSpPr>
          <p:sp>
            <p:nvSpPr>
              <p:cNvPr id="5" name="מקבילית 4"/>
              <p:cNvSpPr/>
              <p:nvPr/>
            </p:nvSpPr>
            <p:spPr>
              <a:xfrm>
                <a:off x="4005064" y="971600"/>
                <a:ext cx="2448272" cy="1224136"/>
              </a:xfrm>
              <a:prstGeom prst="parallelogram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717032" y="2051720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he-IL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077072" y="683568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he-IL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309320" y="683568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he-IL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949280" y="2114436"/>
                <a:ext cx="440432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he-IL" dirty="0"/>
              </a:p>
            </p:txBody>
          </p:sp>
          <p:cxnSp>
            <p:nvCxnSpPr>
              <p:cNvPr id="15" name="מחבר ישר 14"/>
              <p:cNvCxnSpPr/>
              <p:nvPr/>
            </p:nvCxnSpPr>
            <p:spPr>
              <a:xfrm flipV="1">
                <a:off x="4005064" y="971600"/>
                <a:ext cx="1800200" cy="122413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5589240" y="674276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/>
                  <a:t>E</a:t>
                </a:r>
                <a:endParaRPr lang="he-IL" dirty="0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5949280" y="818292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2</a:t>
              </a:r>
              <a:endParaRPr lang="he-IL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61048" y="1475656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5</a:t>
              </a:r>
              <a:endParaRPr lang="he-IL" dirty="0"/>
            </a:p>
          </p:txBody>
        </p:sp>
        <p:sp>
          <p:nvSpPr>
            <p:cNvPr id="33" name="TextBox 32"/>
            <p:cNvSpPr txBox="1"/>
            <p:nvPr/>
          </p:nvSpPr>
          <p:spPr>
            <a:xfrm rot="19648367">
              <a:off x="3929364" y="1956550"/>
              <a:ext cx="539309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dirty="0" smtClean="0"/>
                <a:t>˚35</a:t>
              </a:r>
              <a:endParaRPr lang="he-IL" sz="1400" dirty="0"/>
            </a:p>
          </p:txBody>
        </p:sp>
        <p:sp>
          <p:nvSpPr>
            <p:cNvPr id="34" name="TextBox 33"/>
            <p:cNvSpPr txBox="1"/>
            <p:nvPr/>
          </p:nvSpPr>
          <p:spPr>
            <a:xfrm rot="19648367">
              <a:off x="4145388" y="2100566"/>
              <a:ext cx="539309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dirty="0" smtClean="0"/>
                <a:t>˚35</a:t>
              </a:r>
              <a:endParaRPr lang="he-IL" sz="1400" dirty="0"/>
            </a:p>
          </p:txBody>
        </p:sp>
      </p:grpSp>
      <p:grpSp>
        <p:nvGrpSpPr>
          <p:cNvPr id="36" name="קבוצה 35"/>
          <p:cNvGrpSpPr/>
          <p:nvPr/>
        </p:nvGrpSpPr>
        <p:grpSpPr>
          <a:xfrm>
            <a:off x="116632" y="818292"/>
            <a:ext cx="3006668" cy="1809492"/>
            <a:chOff x="3717032" y="818292"/>
            <a:chExt cx="2952328" cy="1809492"/>
          </a:xfrm>
        </p:grpSpPr>
        <p:grpSp>
          <p:nvGrpSpPr>
            <p:cNvPr id="37" name="קבוצה 29"/>
            <p:cNvGrpSpPr/>
            <p:nvPr/>
          </p:nvGrpSpPr>
          <p:grpSpPr>
            <a:xfrm>
              <a:off x="3717032" y="818292"/>
              <a:ext cx="2952328" cy="1809492"/>
              <a:chOff x="3717032" y="674276"/>
              <a:chExt cx="2952328" cy="1809492"/>
            </a:xfrm>
          </p:grpSpPr>
          <p:sp>
            <p:nvSpPr>
              <p:cNvPr id="42" name="מקבילית 41"/>
              <p:cNvSpPr/>
              <p:nvPr/>
            </p:nvSpPr>
            <p:spPr>
              <a:xfrm>
                <a:off x="4005064" y="971600"/>
                <a:ext cx="2448272" cy="1224136"/>
              </a:xfrm>
              <a:prstGeom prst="parallelogram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717032" y="2051720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he-IL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077072" y="683568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he-IL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309320" y="683568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he-IL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949280" y="2114436"/>
                <a:ext cx="440432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he-IL" dirty="0"/>
              </a:p>
            </p:txBody>
          </p:sp>
          <p:cxnSp>
            <p:nvCxnSpPr>
              <p:cNvPr id="47" name="מחבר ישר 46"/>
              <p:cNvCxnSpPr/>
              <p:nvPr/>
            </p:nvCxnSpPr>
            <p:spPr>
              <a:xfrm flipV="1">
                <a:off x="4005064" y="971600"/>
                <a:ext cx="1584176" cy="122413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5373216" y="674276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/>
                  <a:t>E</a:t>
                </a:r>
                <a:endParaRPr lang="he-IL" dirty="0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5949280" y="818292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3</a:t>
              </a:r>
              <a:endParaRPr lang="he-IL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861048" y="1475656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dirty="0"/>
            </a:p>
          </p:txBody>
        </p:sp>
        <p:sp>
          <p:nvSpPr>
            <p:cNvPr id="41" name="TextBox 40"/>
            <p:cNvSpPr txBox="1"/>
            <p:nvPr/>
          </p:nvSpPr>
          <p:spPr>
            <a:xfrm rot="19648367">
              <a:off x="4145388" y="2100566"/>
              <a:ext cx="539309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dirty="0" smtClean="0"/>
                <a:t>˚</a:t>
              </a:r>
              <a:r>
                <a:rPr lang="en-US" sz="1400" dirty="0" smtClean="0"/>
                <a:t>40</a:t>
              </a:r>
              <a:endParaRPr lang="he-IL" sz="1400" dirty="0"/>
            </a:p>
          </p:txBody>
        </p:sp>
      </p:grpSp>
      <p:sp>
        <p:nvSpPr>
          <p:cNvPr id="76" name="TextBox 75"/>
          <p:cNvSpPr txBox="1"/>
          <p:nvPr/>
        </p:nvSpPr>
        <p:spPr>
          <a:xfrm rot="19648367">
            <a:off x="597823" y="1164462"/>
            <a:ext cx="54923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˚</a:t>
            </a:r>
            <a:r>
              <a:rPr lang="en-US" sz="1400" dirty="0" smtClean="0"/>
              <a:t>100</a:t>
            </a:r>
            <a:endParaRPr lang="he-IL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1216632" y="827584"/>
            <a:ext cx="3666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6</a:t>
            </a:r>
            <a:endParaRPr lang="he-IL" dirty="0"/>
          </a:p>
        </p:txBody>
      </p:sp>
      <p:grpSp>
        <p:nvGrpSpPr>
          <p:cNvPr id="90" name="קבוצה 89"/>
          <p:cNvGrpSpPr/>
          <p:nvPr/>
        </p:nvGrpSpPr>
        <p:grpSpPr>
          <a:xfrm>
            <a:off x="1760001" y="2555776"/>
            <a:ext cx="3300001" cy="1913059"/>
            <a:chOff x="2924944" y="2762508"/>
            <a:chExt cx="3240360" cy="1913059"/>
          </a:xfrm>
        </p:grpSpPr>
        <p:sp>
          <p:nvSpPr>
            <p:cNvPr id="55" name="TextBox 54"/>
            <p:cNvSpPr txBox="1"/>
            <p:nvPr/>
          </p:nvSpPr>
          <p:spPr>
            <a:xfrm>
              <a:off x="2924944" y="2843808"/>
              <a:ext cx="360040" cy="29400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A</a:t>
              </a:r>
              <a:endParaRPr lang="he-IL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445224" y="2771800"/>
              <a:ext cx="360040" cy="29400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B</a:t>
              </a:r>
              <a:endParaRPr lang="he-IL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805264" y="4211960"/>
              <a:ext cx="360040" cy="29400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C</a:t>
              </a:r>
              <a:endParaRPr lang="he-IL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284984" y="4283968"/>
              <a:ext cx="440432" cy="29400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D</a:t>
              </a:r>
              <a:endParaRPr lang="he-IL" dirty="0"/>
            </a:p>
          </p:txBody>
        </p:sp>
        <p:sp>
          <p:nvSpPr>
            <p:cNvPr id="78" name="מקבילית 77"/>
            <p:cNvSpPr/>
            <p:nvPr/>
          </p:nvSpPr>
          <p:spPr>
            <a:xfrm rot="4463875">
              <a:off x="3641547" y="2622569"/>
              <a:ext cx="1911993" cy="2194004"/>
            </a:xfrm>
            <a:prstGeom prst="parallelogram">
              <a:avLst>
                <a:gd name="adj" fmla="val 2955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80" name="מחבר ישר 79"/>
            <p:cNvCxnSpPr/>
            <p:nvPr/>
          </p:nvCxnSpPr>
          <p:spPr>
            <a:xfrm flipV="1">
              <a:off x="3645024" y="3059832"/>
              <a:ext cx="1872208" cy="12961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 rot="19648367">
              <a:off x="3713340" y="4116790"/>
              <a:ext cx="539309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dirty="0" smtClean="0"/>
                <a:t>˚30</a:t>
              </a:r>
              <a:endParaRPr lang="he-IL" sz="14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17232" y="3419872"/>
              <a:ext cx="56768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10</a:t>
              </a:r>
              <a:endParaRPr lang="he-IL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077072" y="2762508"/>
              <a:ext cx="56768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20</a:t>
              </a:r>
              <a:endParaRPr lang="he-IL" dirty="0"/>
            </a:p>
          </p:txBody>
        </p:sp>
      </p:grpSp>
      <p:grpSp>
        <p:nvGrpSpPr>
          <p:cNvPr id="93" name="קבוצה 92"/>
          <p:cNvGrpSpPr/>
          <p:nvPr/>
        </p:nvGrpSpPr>
        <p:grpSpPr>
          <a:xfrm>
            <a:off x="3068960" y="4499992"/>
            <a:ext cx="3600400" cy="432048"/>
            <a:chOff x="2420888" y="4644008"/>
            <a:chExt cx="3960440" cy="432048"/>
          </a:xfrm>
        </p:grpSpPr>
        <p:sp>
          <p:nvSpPr>
            <p:cNvPr id="92" name="מלבן מעוגל 91"/>
            <p:cNvSpPr/>
            <p:nvPr/>
          </p:nvSpPr>
          <p:spPr>
            <a:xfrm>
              <a:off x="2708920" y="4644008"/>
              <a:ext cx="3672408" cy="4320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sz="160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420888" y="4644008"/>
              <a:ext cx="3960440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600" dirty="0" smtClean="0"/>
                <a:t>4. אלכסונים במקבילית חוצים זה את זה.</a:t>
              </a:r>
              <a:endParaRPr lang="he-IL" sz="1600" dirty="0"/>
            </a:p>
          </p:txBody>
        </p:sp>
      </p:grpSp>
      <p:grpSp>
        <p:nvGrpSpPr>
          <p:cNvPr id="136" name="קבוצה 135"/>
          <p:cNvGrpSpPr/>
          <p:nvPr/>
        </p:nvGrpSpPr>
        <p:grpSpPr>
          <a:xfrm>
            <a:off x="4581128" y="5501898"/>
            <a:ext cx="1800200" cy="1368152"/>
            <a:chOff x="4581128" y="5501898"/>
            <a:chExt cx="1800200" cy="1368152"/>
          </a:xfrm>
        </p:grpSpPr>
        <p:sp>
          <p:nvSpPr>
            <p:cNvPr id="95" name="מקבילית 94"/>
            <p:cNvSpPr/>
            <p:nvPr/>
          </p:nvSpPr>
          <p:spPr>
            <a:xfrm>
              <a:off x="4581128" y="5501898"/>
              <a:ext cx="1800200" cy="1368152"/>
            </a:xfrm>
            <a:prstGeom prst="parallelogram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97" name="מחבר ישר 96"/>
            <p:cNvCxnSpPr/>
            <p:nvPr/>
          </p:nvCxnSpPr>
          <p:spPr>
            <a:xfrm>
              <a:off x="4941168" y="5573906"/>
              <a:ext cx="1080120" cy="12961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מחבר ישר 101"/>
            <p:cNvCxnSpPr/>
            <p:nvPr/>
          </p:nvCxnSpPr>
          <p:spPr>
            <a:xfrm flipV="1">
              <a:off x="4581128" y="5501898"/>
              <a:ext cx="1800200" cy="13681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445224" y="6221978"/>
              <a:ext cx="472966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dirty="0" smtClean="0"/>
                <a:t>X</a:t>
              </a:r>
              <a:endParaRPr lang="he-IL" sz="16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445224" y="5667400"/>
              <a:ext cx="472966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dirty="0" smtClean="0"/>
                <a:t>y</a:t>
              </a:r>
              <a:endParaRPr lang="he-IL" sz="16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078557" y="5645914"/>
              <a:ext cx="36666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7</a:t>
              </a:r>
              <a:endParaRPr lang="he-IL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797152" y="6149970"/>
              <a:ext cx="5040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12</a:t>
              </a:r>
              <a:endParaRPr lang="he-IL" dirty="0"/>
            </a:p>
          </p:txBody>
        </p:sp>
      </p:grpSp>
      <p:grpSp>
        <p:nvGrpSpPr>
          <p:cNvPr id="135" name="קבוצה 134"/>
          <p:cNvGrpSpPr/>
          <p:nvPr/>
        </p:nvGrpSpPr>
        <p:grpSpPr>
          <a:xfrm>
            <a:off x="2132856" y="5345818"/>
            <a:ext cx="1872208" cy="1685963"/>
            <a:chOff x="2276872" y="5345818"/>
            <a:chExt cx="1872208" cy="1685963"/>
          </a:xfrm>
        </p:grpSpPr>
        <p:sp>
          <p:nvSpPr>
            <p:cNvPr id="124" name="מקבילית 123"/>
            <p:cNvSpPr/>
            <p:nvPr/>
          </p:nvSpPr>
          <p:spPr>
            <a:xfrm rot="15558983">
              <a:off x="2369994" y="5395216"/>
              <a:ext cx="1685963" cy="1587167"/>
            </a:xfrm>
            <a:prstGeom prst="parallelogram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26" name="מחבר ישר 125"/>
            <p:cNvCxnSpPr/>
            <p:nvPr/>
          </p:nvCxnSpPr>
          <p:spPr>
            <a:xfrm>
              <a:off x="2276872" y="5501898"/>
              <a:ext cx="1872208" cy="13681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מחבר ישר 128"/>
            <p:cNvCxnSpPr/>
            <p:nvPr/>
          </p:nvCxnSpPr>
          <p:spPr>
            <a:xfrm flipV="1">
              <a:off x="2564904" y="5573906"/>
              <a:ext cx="1368152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1" name="TextBox 130"/>
            <p:cNvSpPr txBox="1"/>
            <p:nvPr/>
          </p:nvSpPr>
          <p:spPr>
            <a:xfrm>
              <a:off x="3356992" y="6228184"/>
              <a:ext cx="472966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dirty="0" smtClean="0"/>
                <a:t>X</a:t>
              </a:r>
              <a:endParaRPr lang="he-IL" sz="1600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2523986" y="6156176"/>
              <a:ext cx="472966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dirty="0" smtClean="0"/>
                <a:t>y</a:t>
              </a:r>
              <a:endParaRPr lang="he-IL" sz="160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429000" y="5786844"/>
              <a:ext cx="36666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8</a:t>
              </a:r>
              <a:endParaRPr lang="he-IL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492896" y="5580112"/>
              <a:ext cx="57606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10</a:t>
              </a:r>
              <a:endParaRPr lang="he-IL" dirty="0"/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2852936" y="7452320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בהצלחה!!!</a:t>
            </a:r>
            <a:endParaRPr lang="he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6340410" y="777062"/>
            <a:ext cx="4729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u="sng" dirty="0" smtClean="0"/>
              <a:t>א.</a:t>
            </a:r>
            <a:endParaRPr lang="he-IL" sz="1600" u="sng" dirty="0"/>
          </a:p>
        </p:txBody>
      </p:sp>
      <p:sp>
        <p:nvSpPr>
          <p:cNvPr id="140" name="TextBox 139"/>
          <p:cNvSpPr txBox="1"/>
          <p:nvPr/>
        </p:nvSpPr>
        <p:spPr>
          <a:xfrm>
            <a:off x="3028042" y="755576"/>
            <a:ext cx="4729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u="sng" dirty="0" smtClean="0"/>
              <a:t>ב.</a:t>
            </a:r>
            <a:endParaRPr lang="he-IL" sz="1600" u="sng" dirty="0"/>
          </a:p>
        </p:txBody>
      </p:sp>
      <p:sp>
        <p:nvSpPr>
          <p:cNvPr id="141" name="TextBox 140"/>
          <p:cNvSpPr txBox="1"/>
          <p:nvPr/>
        </p:nvSpPr>
        <p:spPr>
          <a:xfrm>
            <a:off x="4756234" y="2555776"/>
            <a:ext cx="4729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u="sng" dirty="0" smtClean="0"/>
              <a:t>ג.</a:t>
            </a:r>
            <a:endParaRPr lang="he-IL" sz="1600" u="sng" dirty="0"/>
          </a:p>
        </p:txBody>
      </p:sp>
      <p:sp>
        <p:nvSpPr>
          <p:cNvPr id="142" name="TextBox 141"/>
          <p:cNvSpPr txBox="1"/>
          <p:nvPr/>
        </p:nvSpPr>
        <p:spPr>
          <a:xfrm>
            <a:off x="6237312" y="5220072"/>
            <a:ext cx="4729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u="sng" dirty="0" smtClean="0"/>
              <a:t>א.</a:t>
            </a:r>
            <a:endParaRPr lang="he-IL" sz="1600" u="sng" dirty="0"/>
          </a:p>
        </p:txBody>
      </p:sp>
      <p:sp>
        <p:nvSpPr>
          <p:cNvPr id="143" name="TextBox 142"/>
          <p:cNvSpPr txBox="1"/>
          <p:nvPr/>
        </p:nvSpPr>
        <p:spPr>
          <a:xfrm>
            <a:off x="3645024" y="5241558"/>
            <a:ext cx="4729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u="sng" dirty="0" smtClean="0"/>
              <a:t>ב.</a:t>
            </a:r>
            <a:endParaRPr lang="he-IL" sz="1600" u="sng" dirty="0"/>
          </a:p>
        </p:txBody>
      </p:sp>
      <p:sp>
        <p:nvSpPr>
          <p:cNvPr id="144" name="TextBox 143"/>
          <p:cNvSpPr txBox="1"/>
          <p:nvPr/>
        </p:nvSpPr>
        <p:spPr>
          <a:xfrm>
            <a:off x="6065912" y="0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בס"ד</a:t>
            </a:r>
            <a:endParaRPr lang="he-I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158</Words>
  <Application>Microsoft Office PowerPoint</Application>
  <PresentationFormat>‫הצגה על המסך (4:3)</PresentationFormat>
  <Paragraphs>87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שקופית 1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בנינו</dc:creator>
  <cp:lastModifiedBy>בנינו</cp:lastModifiedBy>
  <cp:revision>41</cp:revision>
  <dcterms:created xsi:type="dcterms:W3CDTF">2012-11-06T13:54:07Z</dcterms:created>
  <dcterms:modified xsi:type="dcterms:W3CDTF">2012-11-10T21:22:22Z</dcterms:modified>
</cp:coreProperties>
</file>