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0" r:id="rId4"/>
    <p:sldId id="271" r:id="rId5"/>
    <p:sldId id="257" r:id="rId6"/>
    <p:sldId id="265" r:id="rId7"/>
    <p:sldId id="266" r:id="rId8"/>
    <p:sldId id="267" r:id="rId9"/>
    <p:sldId id="273" r:id="rId10"/>
    <p:sldId id="277" r:id="rId11"/>
    <p:sldId id="274" r:id="rId12"/>
    <p:sldId id="278" r:id="rId13"/>
    <p:sldId id="258" r:id="rId14"/>
    <p:sldId id="268" r:id="rId15"/>
    <p:sldId id="279" r:id="rId16"/>
    <p:sldId id="259" r:id="rId17"/>
    <p:sldId id="280" r:id="rId18"/>
    <p:sldId id="281" r:id="rId19"/>
    <p:sldId id="283" r:id="rId20"/>
    <p:sldId id="284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chemas.microsoft.com/winfx/2006/xaml/presentation/toolkit/extende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scrollViewer</a:t>
            </a:r>
            <a:endParaRPr lang="he-IL" dirty="0"/>
          </a:p>
        </p:txBody>
      </p:sp>
      <p:sp>
        <p:nvSpPr>
          <p:cNvPr id="9" name="כותרת משנה 2"/>
          <p:cNvSpPr txBox="1">
            <a:spLocks/>
          </p:cNvSpPr>
          <p:nvPr/>
        </p:nvSpPr>
        <p:spPr>
          <a:xfrm>
            <a:off x="1537942" y="3914469"/>
            <a:ext cx="7766936" cy="886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אובייקט של </a:t>
            </a:r>
            <a:r>
              <a:rPr lang="en-US" dirty="0" smtClean="0"/>
              <a:t>WPF</a:t>
            </a:r>
            <a:r>
              <a:rPr lang="he-IL" dirty="0" smtClean="0"/>
              <a:t> המאפשר גרירה.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077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677334" y="1784073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fr-FR" dirty="0" smtClean="0"/>
              <a:t>&lt;</a:t>
            </a:r>
            <a:r>
              <a:rPr lang="fr-FR" dirty="0"/>
              <a:t>Slider Grid.Column="0" Name="</a:t>
            </a:r>
            <a:r>
              <a:rPr lang="fr-FR" dirty="0" err="1"/>
              <a:t>slider</a:t>
            </a:r>
            <a:r>
              <a:rPr lang="fr-FR" dirty="0"/>
              <a:t>" Orientation="</a:t>
            </a:r>
            <a:r>
              <a:rPr lang="fr-FR" dirty="0" smtClean="0"/>
              <a:t>Vertical </a:t>
            </a:r>
            <a:r>
              <a:rPr lang="fr-FR" dirty="0" err="1" smtClean="0"/>
              <a:t>HorizontalAlignment</a:t>
            </a:r>
            <a:r>
              <a:rPr lang="fr-FR" dirty="0"/>
              <a:t>="</a:t>
            </a:r>
            <a:r>
              <a:rPr lang="fr-FR" dirty="0" err="1"/>
              <a:t>Left</a:t>
            </a:r>
            <a:r>
              <a:rPr lang="fr-FR" dirty="0"/>
              <a:t>" Minimum="1" </a:t>
            </a:r>
            <a:r>
              <a:rPr lang="fr-FR" dirty="0" smtClean="0"/>
              <a:t>/&gt;	</a:t>
            </a:r>
            <a:endParaRPr lang="he-IL" dirty="0" smtClean="0"/>
          </a:p>
          <a:p>
            <a:pPr marL="400050" lvl="1" indent="0" algn="l">
              <a:buNone/>
            </a:pPr>
            <a:r>
              <a:rPr lang="fr-FR" dirty="0" smtClean="0"/>
              <a:t>&lt;</a:t>
            </a:r>
            <a:r>
              <a:rPr lang="fr-FR" dirty="0"/>
              <a:t>ScrollViewer Grid.Column="1" Name="</a:t>
            </a:r>
            <a:r>
              <a:rPr lang="fr-FR" dirty="0" smtClean="0"/>
              <a:t>scrollViewer VerticalScrollBarVisibility</a:t>
            </a:r>
            <a:r>
              <a:rPr lang="fr-FR" dirty="0"/>
              <a:t>="Visible" </a:t>
            </a:r>
            <a:r>
              <a:rPr lang="fr-FR" dirty="0" smtClean="0"/>
              <a:t>HorizontalScrollBarVisibility</a:t>
            </a:r>
            <a:r>
              <a:rPr lang="fr-FR" dirty="0"/>
              <a:t>="Visible" </a:t>
            </a:r>
            <a:r>
              <a:rPr lang="fr-FR" dirty="0" smtClean="0"/>
              <a:t>&gt;	</a:t>
            </a:r>
            <a:endParaRPr lang="he-IL" dirty="0"/>
          </a:p>
          <a:p>
            <a:pPr marL="800100" lvl="2" indent="0" algn="l">
              <a:buNone/>
            </a:pPr>
            <a:r>
              <a:rPr lang="en-US" dirty="0" smtClean="0"/>
              <a:t>&lt;grid&gt;</a:t>
            </a:r>
            <a:endParaRPr lang="en-US" dirty="0"/>
          </a:p>
          <a:p>
            <a:pPr marL="1714500" lvl="4" indent="0" algn="l">
              <a:buNone/>
            </a:pPr>
            <a:r>
              <a:rPr lang="en-US" sz="1800" dirty="0" smtClean="0"/>
              <a:t>…	</a:t>
            </a:r>
          </a:p>
          <a:p>
            <a:pPr marL="1714500" lvl="4" indent="0" algn="l">
              <a:buNone/>
            </a:pPr>
            <a:r>
              <a:rPr lang="en-US" sz="1800" dirty="0" smtClean="0"/>
              <a:t>		…	  </a:t>
            </a:r>
          </a:p>
          <a:p>
            <a:pPr marL="1714500" lvl="4" indent="0" algn="l">
              <a:buNone/>
            </a:pPr>
            <a:r>
              <a:rPr lang="en-US" sz="1800" dirty="0" smtClean="0"/>
              <a:t>…	</a:t>
            </a:r>
          </a:p>
          <a:p>
            <a:pPr marL="800100" lvl="2" indent="0" algn="l">
              <a:buNone/>
            </a:pPr>
            <a:r>
              <a:rPr lang="en-US" dirty="0" smtClean="0"/>
              <a:t>&lt;</a:t>
            </a:r>
            <a:r>
              <a:rPr lang="en-US" dirty="0"/>
              <a:t>grid</a:t>
            </a:r>
            <a:r>
              <a:rPr lang="en-US" dirty="0" smtClean="0"/>
              <a:t>&gt;	</a:t>
            </a:r>
            <a:endParaRPr lang="he-IL" dirty="0" smtClean="0"/>
          </a:p>
          <a:p>
            <a:pPr marL="400050" lvl="1" indent="0" algn="l">
              <a:buNone/>
            </a:pPr>
            <a:r>
              <a:rPr lang="fr-FR" dirty="0"/>
              <a:t>&lt;ScrollViewer </a:t>
            </a:r>
            <a:r>
              <a:rPr lang="fr-FR" dirty="0" smtClean="0"/>
              <a:t>&gt;</a:t>
            </a:r>
          </a:p>
          <a:p>
            <a:pPr marL="400050" lvl="1" indent="0" algn="l">
              <a:buNone/>
            </a:pPr>
            <a:r>
              <a:rPr lang="fr-FR" sz="1800" dirty="0"/>
              <a:t>&lt;</a:t>
            </a:r>
            <a:r>
              <a:rPr lang="fr-FR" sz="1800" dirty="0" smtClean="0"/>
              <a:t>Slider</a:t>
            </a:r>
            <a:r>
              <a:rPr lang="en-US" sz="1800" dirty="0"/>
              <a:t>&gt;</a:t>
            </a:r>
            <a:endParaRPr lang="he-IL" sz="1800" dirty="0"/>
          </a:p>
        </p:txBody>
      </p:sp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3200" b="1" dirty="0" smtClean="0"/>
              <a:t>יצירת ה - </a:t>
            </a:r>
            <a:r>
              <a:rPr lang="en-US" sz="3200" b="1" dirty="0" smtClean="0"/>
              <a:t>slider</a:t>
            </a:r>
            <a:r>
              <a:rPr lang="en-US" sz="3200" dirty="0"/>
              <a:t/>
            </a:r>
            <a:br>
              <a:rPr lang="en-US" sz="3200" dirty="0"/>
            </a:br>
            <a:endParaRPr lang="he-IL" sz="3200" dirty="0"/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1426385" y="5180381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כל אובייקט הנמצא על </a:t>
            </a:r>
            <a:r>
              <a:rPr lang="en-US" dirty="0" smtClean="0"/>
              <a:t> slider </a:t>
            </a:r>
            <a:r>
              <a:rPr lang="he-IL" dirty="0" smtClean="0"/>
              <a:t>ניתן להגדלה \ הקטנה (על ידי גלגלת).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039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OnPreviewMouseWheel</a:t>
            </a:r>
            <a:r>
              <a:rPr lang="en-US" dirty="0"/>
              <a:t> </a:t>
            </a:r>
            <a:r>
              <a:rPr lang="he-IL" dirty="0"/>
              <a:t>– מופעל בעת הגדלת מפה (גלגלת), מגדיל \ מקטין את תמונת המפה ואת ערך ה </a:t>
            </a:r>
            <a:r>
              <a:rPr lang="en-US" dirty="0"/>
              <a:t>slider</a:t>
            </a:r>
            <a:r>
              <a:rPr lang="he-IL" dirty="0"/>
              <a:t>.</a:t>
            </a:r>
            <a:endParaRPr lang="en-US" dirty="0"/>
          </a:p>
          <a:p>
            <a:pPr lvl="0"/>
            <a:r>
              <a:rPr lang="en-US" dirty="0" err="1"/>
              <a:t>OnSliderValueChanged</a:t>
            </a:r>
            <a:r>
              <a:rPr lang="en-US" dirty="0"/>
              <a:t> </a:t>
            </a:r>
            <a:r>
              <a:rPr lang="he-IL" dirty="0"/>
              <a:t>– מופעל בעת שינוי ערך ה </a:t>
            </a:r>
            <a:r>
              <a:rPr lang="en-US" dirty="0"/>
              <a:t>slider</a:t>
            </a:r>
            <a:r>
              <a:rPr lang="he-IL" dirty="0"/>
              <a:t>, מתאם את מיקום המפה לפי מיקום העכבר בעת הגלילה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r"/>
            <a:r>
              <a:rPr lang="he-IL" b="1" dirty="0"/>
              <a:t>פונקציות לשימוש ה </a:t>
            </a:r>
            <a:r>
              <a:rPr lang="en-US" b="1" dirty="0" smtClean="0"/>
              <a:t>slider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958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1270000"/>
            <a:ext cx="8596668" cy="660400"/>
          </a:xfrm>
        </p:spPr>
        <p:txBody>
          <a:bodyPr>
            <a:normAutofit/>
          </a:bodyPr>
          <a:lstStyle/>
          <a:p>
            <a:pPr algn="r"/>
            <a:r>
              <a:rPr lang="he-IL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רישום לאירועים:</a:t>
            </a:r>
            <a:endParaRPr lang="he-IL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public </a:t>
            </a:r>
            <a:r>
              <a:rPr lang="en-US" dirty="0" err="1"/>
              <a:t>MapUC</a:t>
            </a:r>
            <a:r>
              <a:rPr lang="en-US" dirty="0"/>
              <a:t>()</a:t>
            </a:r>
          </a:p>
          <a:p>
            <a:pPr algn="l" rtl="0"/>
            <a:r>
              <a:rPr lang="en-US" dirty="0"/>
              <a:t>{</a:t>
            </a:r>
          </a:p>
          <a:p>
            <a:pPr lvl="1" algn="l" rtl="0"/>
            <a:r>
              <a:rPr lang="en-US" dirty="0" smtClean="0"/>
              <a:t>...</a:t>
            </a:r>
            <a:endParaRPr lang="en-US" dirty="0"/>
          </a:p>
          <a:p>
            <a:pPr lvl="1" algn="l" rtl="0"/>
            <a:r>
              <a:rPr lang="en-US" dirty="0" err="1" smtClean="0"/>
              <a:t>scrollViewer.MouseMove</a:t>
            </a:r>
            <a:r>
              <a:rPr lang="en-US" dirty="0" smtClean="0"/>
              <a:t> </a:t>
            </a:r>
            <a:r>
              <a:rPr lang="en-US" dirty="0"/>
              <a:t>+= </a:t>
            </a:r>
            <a:r>
              <a:rPr lang="en-US" dirty="0" err="1"/>
              <a:t>OnMouseMove</a:t>
            </a:r>
            <a:r>
              <a:rPr lang="en-US" dirty="0"/>
              <a:t>;</a:t>
            </a:r>
          </a:p>
          <a:p>
            <a:pPr lvl="1" algn="l" rtl="0"/>
            <a:r>
              <a:rPr lang="en-US" dirty="0" err="1"/>
              <a:t>slider.ValueChanged</a:t>
            </a:r>
            <a:r>
              <a:rPr lang="en-US" dirty="0"/>
              <a:t> += </a:t>
            </a:r>
            <a:r>
              <a:rPr lang="en-US" dirty="0" err="1"/>
              <a:t>OnSliderValueChanged</a:t>
            </a:r>
            <a:r>
              <a:rPr lang="en-US" dirty="0"/>
              <a:t>;</a:t>
            </a:r>
          </a:p>
          <a:p>
            <a:pPr algn="l" rtl="0"/>
            <a:r>
              <a:rPr lang="en-US" dirty="0"/>
              <a:t>}</a:t>
            </a:r>
          </a:p>
          <a:p>
            <a:pPr algn="l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4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en-US" dirty="0" err="1"/>
              <a:t>OnPreviewMouseWheel</a:t>
            </a:r>
            <a:r>
              <a:rPr lang="en-US" dirty="0"/>
              <a:t> </a:t>
            </a:r>
            <a:r>
              <a:rPr lang="he-IL" dirty="0"/>
              <a:t>– </a:t>
            </a:r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בעת הגדלת מפה (גלגלת), מגדיל \ מקטין את תמונת המפה ואת ערך ה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slider</a:t>
            </a:r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void </a:t>
            </a:r>
            <a:r>
              <a:rPr lang="en-US" dirty="0" err="1"/>
              <a:t>OnPreviewMouseWheel</a:t>
            </a:r>
            <a:r>
              <a:rPr lang="en-US" dirty="0"/>
              <a:t>(object sender, </a:t>
            </a:r>
            <a:r>
              <a:rPr lang="en-US" dirty="0" err="1"/>
              <a:t>MouseWheelEventArgs</a:t>
            </a:r>
            <a:r>
              <a:rPr lang="en-US" dirty="0"/>
              <a:t> e)</a:t>
            </a:r>
          </a:p>
          <a:p>
            <a:pPr algn="l" rtl="0"/>
            <a:r>
              <a:rPr lang="en-US" dirty="0"/>
              <a:t>{</a:t>
            </a:r>
          </a:p>
          <a:p>
            <a:pPr lvl="1" algn="l" rtl="0"/>
            <a:r>
              <a:rPr lang="en-US" dirty="0" err="1"/>
              <a:t>lastMousePositionOnTarget</a:t>
            </a:r>
            <a:r>
              <a:rPr lang="en-US" dirty="0"/>
              <a:t> = </a:t>
            </a:r>
            <a:r>
              <a:rPr lang="en-US" dirty="0" err="1"/>
              <a:t>Mouse.GetPosition</a:t>
            </a:r>
            <a:r>
              <a:rPr lang="en-US" dirty="0"/>
              <a:t>(</a:t>
            </a:r>
            <a:r>
              <a:rPr lang="en-US" dirty="0" err="1"/>
              <a:t>gSconlandMap</a:t>
            </a:r>
            <a:r>
              <a:rPr lang="en-US" dirty="0"/>
              <a:t>);</a:t>
            </a:r>
          </a:p>
          <a:p>
            <a:pPr lvl="1" algn="l" rtl="0"/>
            <a:r>
              <a:rPr lang="en-US" dirty="0"/>
              <a:t>if (</a:t>
            </a:r>
            <a:r>
              <a:rPr lang="en-US" dirty="0" err="1"/>
              <a:t>e.Delta</a:t>
            </a:r>
            <a:r>
              <a:rPr lang="en-US" dirty="0"/>
              <a:t> &gt; 0)</a:t>
            </a:r>
          </a:p>
          <a:p>
            <a:pPr lvl="1" algn="l" rtl="0"/>
            <a:r>
              <a:rPr lang="en-US" dirty="0"/>
              <a:t>{</a:t>
            </a:r>
          </a:p>
          <a:p>
            <a:pPr lvl="2" algn="l" rtl="0"/>
            <a:r>
              <a:rPr lang="en-US" dirty="0" err="1"/>
              <a:t>slider.Value</a:t>
            </a:r>
            <a:r>
              <a:rPr lang="en-US" dirty="0"/>
              <a:t> += 1;</a:t>
            </a:r>
          </a:p>
          <a:p>
            <a:pPr lvl="1" algn="l" rtl="0"/>
            <a:r>
              <a:rPr lang="en-US" dirty="0"/>
              <a:t>}</a:t>
            </a:r>
          </a:p>
          <a:p>
            <a:pPr lvl="1" algn="l" rtl="0"/>
            <a:r>
              <a:rPr lang="en-US" dirty="0"/>
              <a:t>if (</a:t>
            </a:r>
            <a:r>
              <a:rPr lang="en-US" dirty="0" err="1"/>
              <a:t>e.Delta</a:t>
            </a:r>
            <a:r>
              <a:rPr lang="en-US" dirty="0"/>
              <a:t> &lt; 0)</a:t>
            </a:r>
          </a:p>
          <a:p>
            <a:pPr lvl="1" algn="l" rtl="0"/>
            <a:r>
              <a:rPr lang="en-US" dirty="0"/>
              <a:t>{</a:t>
            </a:r>
          </a:p>
          <a:p>
            <a:pPr lvl="2" algn="l" rtl="0"/>
            <a:r>
              <a:rPr lang="en-US" dirty="0" err="1"/>
              <a:t>slider.Value</a:t>
            </a:r>
            <a:r>
              <a:rPr lang="en-US" dirty="0"/>
              <a:t> -= 1;</a:t>
            </a:r>
          </a:p>
          <a:p>
            <a:pPr lvl="1" algn="l" rtl="0"/>
            <a:r>
              <a:rPr lang="en-US" dirty="0"/>
              <a:t>}</a:t>
            </a:r>
          </a:p>
          <a:p>
            <a:pPr lvl="1" algn="l" rtl="0"/>
            <a:r>
              <a:rPr lang="en-US" dirty="0" err="1"/>
              <a:t>e.Handled</a:t>
            </a:r>
            <a:r>
              <a:rPr lang="en-US" dirty="0"/>
              <a:t> = true;</a:t>
            </a:r>
          </a:p>
          <a:p>
            <a:pPr algn="l" rtl="0"/>
            <a:r>
              <a:rPr lang="en-US" dirty="0"/>
              <a:t>}</a:t>
            </a:r>
          </a:p>
          <a:p>
            <a:pPr algn="l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42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en-US" dirty="0" err="1"/>
              <a:t>OnSliderValueChanged</a:t>
            </a:r>
            <a:r>
              <a:rPr lang="en-US" dirty="0"/>
              <a:t> </a:t>
            </a:r>
            <a:r>
              <a:rPr lang="he-IL" dirty="0"/>
              <a:t>– </a:t>
            </a:r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בעת שינוי ערך ה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slider</a:t>
            </a:r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מתאם את מיקום המפה לפי מיקום העכבר בעת הגלילה.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void </a:t>
            </a:r>
            <a:r>
              <a:rPr lang="en-US" dirty="0" err="1"/>
              <a:t>OnSliderValueChanged</a:t>
            </a:r>
            <a:r>
              <a:rPr lang="en-US" dirty="0"/>
              <a:t>(object </a:t>
            </a:r>
            <a:r>
              <a:rPr lang="en-US" dirty="0" smtClean="0"/>
              <a:t>sender, </a:t>
            </a:r>
            <a:r>
              <a:rPr lang="en-US" dirty="0" err="1" smtClean="0"/>
              <a:t>RoutedPropertyChangedEventArgs</a:t>
            </a:r>
            <a:r>
              <a:rPr lang="en-US" dirty="0" smtClean="0"/>
              <a:t>&lt;double</a:t>
            </a:r>
            <a:r>
              <a:rPr lang="en-US" dirty="0"/>
              <a:t>&gt; e)</a:t>
            </a:r>
          </a:p>
          <a:p>
            <a:pPr algn="l" rtl="0"/>
            <a:r>
              <a:rPr lang="fr-FR" dirty="0"/>
              <a:t>{</a:t>
            </a:r>
            <a:endParaRPr lang="en-US" dirty="0"/>
          </a:p>
          <a:p>
            <a:pPr lvl="1" algn="l" rtl="0"/>
            <a:r>
              <a:rPr lang="fr-FR" dirty="0" err="1"/>
              <a:t>scaleTransform.ScaleX</a:t>
            </a:r>
            <a:r>
              <a:rPr lang="fr-FR" dirty="0"/>
              <a:t> = </a:t>
            </a:r>
            <a:r>
              <a:rPr lang="fr-FR" dirty="0" err="1"/>
              <a:t>e.NewValue</a:t>
            </a:r>
            <a:r>
              <a:rPr lang="fr-FR" dirty="0"/>
              <a:t>;</a:t>
            </a:r>
            <a:endParaRPr lang="en-US" dirty="0"/>
          </a:p>
          <a:p>
            <a:pPr lvl="1" algn="l" rtl="0"/>
            <a:r>
              <a:rPr lang="fr-FR" dirty="0" err="1"/>
              <a:t>scaleTransform.ScaleY</a:t>
            </a:r>
            <a:r>
              <a:rPr lang="fr-FR" dirty="0"/>
              <a:t> = </a:t>
            </a:r>
            <a:r>
              <a:rPr lang="fr-FR" dirty="0" err="1"/>
              <a:t>e.NewValue</a:t>
            </a:r>
            <a:r>
              <a:rPr lang="fr-FR" dirty="0"/>
              <a:t>;</a:t>
            </a:r>
            <a:endParaRPr lang="en-US" dirty="0"/>
          </a:p>
          <a:p>
            <a:pPr lvl="1" algn="l" rtl="0"/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centerOfViewport</a:t>
            </a:r>
            <a:r>
              <a:rPr lang="en-US" dirty="0"/>
              <a:t> = new Point(</a:t>
            </a:r>
            <a:r>
              <a:rPr lang="en-US" dirty="0" err="1"/>
              <a:t>scrollViewer.ViewportWidth</a:t>
            </a:r>
            <a:r>
              <a:rPr lang="en-US" dirty="0"/>
              <a:t> / 2, </a:t>
            </a:r>
            <a:r>
              <a:rPr lang="en-US" dirty="0" err="1"/>
              <a:t>scrollViewer.ViewportHeight</a:t>
            </a:r>
            <a:r>
              <a:rPr lang="en-US" dirty="0"/>
              <a:t> / 2);</a:t>
            </a:r>
          </a:p>
          <a:p>
            <a:pPr lvl="1" algn="l" rtl="0"/>
            <a:r>
              <a:rPr lang="en-US" dirty="0" err="1"/>
              <a:t>lastCenterPositionOnTarget</a:t>
            </a:r>
            <a:r>
              <a:rPr lang="en-US" dirty="0"/>
              <a:t> = </a:t>
            </a:r>
            <a:r>
              <a:rPr lang="en-US" dirty="0" err="1"/>
              <a:t>scrollViewer.TranslatePoint</a:t>
            </a:r>
            <a:r>
              <a:rPr lang="en-US" dirty="0"/>
              <a:t>(</a:t>
            </a:r>
            <a:r>
              <a:rPr lang="en-US" dirty="0" err="1"/>
              <a:t>centerOfViewport</a:t>
            </a:r>
            <a:r>
              <a:rPr lang="en-US" dirty="0"/>
              <a:t>, </a:t>
            </a:r>
            <a:r>
              <a:rPr lang="en-US" dirty="0" err="1"/>
              <a:t>gSconlandMap</a:t>
            </a:r>
            <a:r>
              <a:rPr lang="en-US" dirty="0"/>
              <a:t>);</a:t>
            </a:r>
          </a:p>
          <a:p>
            <a:pPr algn="l" rtl="0"/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551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Magnifier </a:t>
            </a:r>
            <a:endParaRPr lang="he-IL" dirty="0"/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1537942" y="3914469"/>
            <a:ext cx="7766936" cy="886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אובייקט של </a:t>
            </a:r>
            <a:r>
              <a:rPr lang="en-US" dirty="0" smtClean="0"/>
              <a:t>WPF</a:t>
            </a:r>
            <a:r>
              <a:rPr lang="he-IL" dirty="0" smtClean="0"/>
              <a:t> – זכוכית מגדלת.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91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0987" y="2160589"/>
            <a:ext cx="9641541" cy="3880773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fr-FR" sz="2100" dirty="0" err="1" smtClean="0"/>
              <a:t>xmlns:xt</a:t>
            </a:r>
            <a:r>
              <a:rPr lang="fr-FR" sz="2100" dirty="0" smtClean="0"/>
              <a:t>=</a:t>
            </a:r>
            <a:r>
              <a:rPr lang="fr-FR" sz="2100" dirty="0" smtClean="0">
                <a:hlinkClick r:id="rId2"/>
              </a:rPr>
              <a:t>http</a:t>
            </a:r>
            <a:r>
              <a:rPr lang="fr-FR" sz="2100" dirty="0">
                <a:hlinkClick r:id="rId2"/>
              </a:rPr>
              <a:t>://</a:t>
            </a:r>
            <a:r>
              <a:rPr lang="fr-FR" sz="2100" dirty="0" smtClean="0">
                <a:hlinkClick r:id="rId2"/>
              </a:rPr>
              <a:t>schemas.microsoft.com/winfx/2006/xaml/presentation/toolkit/extended</a:t>
            </a:r>
            <a:endParaRPr lang="he-IL" sz="2100" dirty="0" smtClean="0"/>
          </a:p>
          <a:p>
            <a:pPr marL="0" indent="0" algn="l">
              <a:buNone/>
            </a:pPr>
            <a:r>
              <a:rPr lang="fr-FR" dirty="0" smtClean="0"/>
              <a:t>	</a:t>
            </a:r>
            <a:r>
              <a:rPr lang="fr-FR" sz="1400" dirty="0" smtClean="0"/>
              <a:t>&lt;</a:t>
            </a:r>
            <a:r>
              <a:rPr lang="fr-FR" sz="1400" dirty="0"/>
              <a:t>Slider Grid.Column="0" Name="</a:t>
            </a:r>
            <a:r>
              <a:rPr lang="fr-FR" sz="1400" dirty="0" err="1"/>
              <a:t>slider</a:t>
            </a:r>
            <a:r>
              <a:rPr lang="fr-FR" sz="1400" dirty="0"/>
              <a:t>" Orientation="Vertical </a:t>
            </a:r>
            <a:r>
              <a:rPr lang="fr-FR" sz="1400" dirty="0" err="1"/>
              <a:t>HorizontalAlignment</a:t>
            </a:r>
            <a:r>
              <a:rPr lang="fr-FR" sz="1400" dirty="0"/>
              <a:t>="</a:t>
            </a:r>
            <a:r>
              <a:rPr lang="fr-FR" sz="1400" dirty="0" err="1"/>
              <a:t>Left</a:t>
            </a:r>
            <a:r>
              <a:rPr lang="fr-FR" sz="1400" dirty="0"/>
              <a:t>" Minimum="1" /&gt;	</a:t>
            </a:r>
            <a:endParaRPr lang="he-IL" sz="1400" dirty="0"/>
          </a:p>
          <a:p>
            <a:pPr marL="400050" lvl="1" indent="0" algn="l">
              <a:buNone/>
            </a:pPr>
            <a:r>
              <a:rPr lang="fr-FR" sz="1400" dirty="0"/>
              <a:t>&lt;ScrollViewer Grid.Column="1" Name="scrollViewer VerticalScrollBarVisibility="Visible" HorizontalScrollBarVisibility="Visible" &gt;	</a:t>
            </a:r>
            <a:endParaRPr lang="he-IL" sz="1400" dirty="0"/>
          </a:p>
          <a:p>
            <a:pPr marL="800100" lvl="2" indent="0" algn="l">
              <a:buNone/>
            </a:pPr>
            <a:r>
              <a:rPr lang="en-US" dirty="0" smtClean="0"/>
              <a:t>&lt;</a:t>
            </a:r>
            <a:r>
              <a:rPr lang="en-US" dirty="0"/>
              <a:t>grid</a:t>
            </a:r>
            <a:r>
              <a:rPr lang="en-US" dirty="0" smtClean="0"/>
              <a:t>&gt;</a:t>
            </a:r>
            <a:endParaRPr lang="fr-FR" dirty="0"/>
          </a:p>
          <a:p>
            <a:pPr marL="0" indent="0" algn="l">
              <a:buNone/>
            </a:pPr>
            <a:r>
              <a:rPr lang="fr-FR" sz="2100" dirty="0"/>
              <a:t>&lt;</a:t>
            </a:r>
            <a:r>
              <a:rPr lang="fr-FR" sz="2100" dirty="0" err="1"/>
              <a:t>xt:MagnifierManager.Magnifier</a:t>
            </a:r>
            <a:r>
              <a:rPr lang="fr-FR" sz="2100" dirty="0"/>
              <a:t>&gt;</a:t>
            </a:r>
          </a:p>
          <a:p>
            <a:pPr marL="0" indent="0" algn="l">
              <a:buNone/>
            </a:pPr>
            <a:r>
              <a:rPr lang="en-US" sz="2100" dirty="0"/>
              <a:t>                        &lt;</a:t>
            </a:r>
            <a:r>
              <a:rPr lang="en-US" sz="2100" dirty="0" err="1"/>
              <a:t>xt:Magnifier</a:t>
            </a:r>
            <a:r>
              <a:rPr lang="en-US" sz="2100" dirty="0"/>
              <a:t> Name="</a:t>
            </a:r>
            <a:r>
              <a:rPr lang="en-US" sz="2100" dirty="0" err="1"/>
              <a:t>MyMagnifier</a:t>
            </a:r>
            <a:r>
              <a:rPr lang="en-US" sz="2100" dirty="0"/>
              <a:t>" Radius="30" </a:t>
            </a:r>
            <a:r>
              <a:rPr lang="en-US" sz="2100" dirty="0" err="1"/>
              <a:t>ZoomFactor</a:t>
            </a:r>
            <a:r>
              <a:rPr lang="en-US" sz="2100" dirty="0"/>
              <a:t>="0" </a:t>
            </a:r>
            <a:r>
              <a:rPr lang="en-US" sz="2100" dirty="0" err="1"/>
              <a:t>BorderThickness</a:t>
            </a:r>
            <a:r>
              <a:rPr lang="en-US" sz="2100" dirty="0"/>
              <a:t>="3"&gt;					</a:t>
            </a:r>
          </a:p>
          <a:p>
            <a:pPr marL="0" indent="0" algn="l">
              <a:buNone/>
            </a:pPr>
            <a:r>
              <a:rPr lang="fr-FR" sz="2100" dirty="0"/>
              <a:t>                        &lt;/</a:t>
            </a:r>
            <a:r>
              <a:rPr lang="fr-FR" sz="2100" dirty="0" err="1"/>
              <a:t>xt:Magnifier</a:t>
            </a:r>
            <a:r>
              <a:rPr lang="fr-FR" sz="2100" dirty="0"/>
              <a:t>&gt;</a:t>
            </a:r>
          </a:p>
          <a:p>
            <a:pPr marL="0" indent="0" algn="l">
              <a:buNone/>
            </a:pPr>
            <a:r>
              <a:rPr lang="fr-FR" sz="2100" dirty="0"/>
              <a:t>&lt;/</a:t>
            </a:r>
            <a:r>
              <a:rPr lang="fr-FR" sz="2100" dirty="0" err="1"/>
              <a:t>xt:MagnifierManager.Magnifier</a:t>
            </a:r>
            <a:r>
              <a:rPr lang="fr-FR" sz="2100" dirty="0" smtClean="0"/>
              <a:t>&gt;</a:t>
            </a:r>
            <a:r>
              <a:rPr lang="en-US" sz="1800" dirty="0"/>
              <a:t>	</a:t>
            </a:r>
            <a:endParaRPr lang="en-US" sz="1800" dirty="0" smtClean="0"/>
          </a:p>
          <a:p>
            <a:pPr marL="800100" lvl="2" indent="0" algn="l">
              <a:buNone/>
            </a:pPr>
            <a:r>
              <a:rPr lang="en-US" dirty="0" smtClean="0"/>
              <a:t>&lt;grid&gt;	</a:t>
            </a:r>
            <a:endParaRPr lang="he-IL" dirty="0" smtClean="0"/>
          </a:p>
          <a:p>
            <a:pPr marL="400050" lvl="1" indent="0" algn="l">
              <a:buNone/>
            </a:pPr>
            <a:r>
              <a:rPr lang="fr-FR" sz="1400" dirty="0" smtClean="0"/>
              <a:t>&lt;</a:t>
            </a:r>
            <a:r>
              <a:rPr lang="fr-FR" sz="1400" dirty="0"/>
              <a:t>ScrollViewer &gt;</a:t>
            </a:r>
          </a:p>
          <a:p>
            <a:pPr marL="400050" lvl="1" indent="0" algn="l">
              <a:buNone/>
            </a:pPr>
            <a:r>
              <a:rPr lang="fr-FR" sz="1400" dirty="0"/>
              <a:t>&lt;Slider</a:t>
            </a:r>
            <a:r>
              <a:rPr lang="en-US" sz="1400" dirty="0" smtClean="0"/>
              <a:t>&gt;</a:t>
            </a:r>
            <a:endParaRPr lang="he-IL" sz="14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3200" b="1" dirty="0" smtClean="0"/>
              <a:t>יצירת ה - </a:t>
            </a:r>
            <a:r>
              <a:rPr lang="en-US" sz="3200" b="1" dirty="0" smtClean="0"/>
              <a:t>Magnifier</a:t>
            </a:r>
            <a:r>
              <a:rPr lang="en-US" sz="3200" dirty="0"/>
              <a:t/>
            </a:r>
            <a:br>
              <a:rPr lang="en-US" sz="3200" dirty="0"/>
            </a:b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1807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000" dirty="0" smtClean="0"/>
              <a:t>Radius</a:t>
            </a:r>
            <a:r>
              <a:rPr lang="he-IL" sz="2000" dirty="0" smtClean="0"/>
              <a:t> – גודל הרדיוס </a:t>
            </a:r>
            <a:r>
              <a:rPr lang="he-IL" sz="2000" dirty="0" err="1" smtClean="0"/>
              <a:t>שיווצר</a:t>
            </a:r>
            <a:r>
              <a:rPr lang="he-IL" sz="2000" dirty="0" smtClean="0"/>
              <a:t> סביב לעכבר בזמן הגדלה.</a:t>
            </a:r>
          </a:p>
          <a:p>
            <a:pPr marL="0" lvl="0" indent="0">
              <a:buNone/>
            </a:pPr>
            <a:r>
              <a:rPr lang="en-US" sz="2000" dirty="0" err="1" smtClean="0"/>
              <a:t>ZoomFactor</a:t>
            </a:r>
            <a:r>
              <a:rPr lang="he-IL" sz="2000" dirty="0" smtClean="0"/>
              <a:t> – ערך ההגדלה.</a:t>
            </a:r>
          </a:p>
          <a:p>
            <a:pPr marL="0" lvl="0" indent="0">
              <a:buNone/>
            </a:pPr>
            <a:r>
              <a:rPr lang="fr-FR" sz="2000" dirty="0" err="1" smtClean="0"/>
              <a:t>updateMagnifier</a:t>
            </a:r>
            <a:r>
              <a:rPr lang="he-IL" sz="2000" dirty="0" smtClean="0"/>
              <a:t> – מעדכן את ערך ההגדלה בהתאם למספר שמקבל.</a:t>
            </a:r>
            <a:endParaRPr lang="en-US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r"/>
            <a:r>
              <a:rPr lang="he-IL" b="1" dirty="0"/>
              <a:t>פונקציות לשימוש ה </a:t>
            </a:r>
            <a:r>
              <a:rPr lang="en-US" b="1" dirty="0"/>
              <a:t>Magnifier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89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fr-FR" dirty="0"/>
              <a:t>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updateMagnifier</a:t>
            </a:r>
            <a:r>
              <a:rPr lang="fr-FR" dirty="0"/>
              <a:t>(double d)</a:t>
            </a:r>
          </a:p>
          <a:p>
            <a:pPr marL="0" indent="0" algn="l">
              <a:buNone/>
            </a:pPr>
            <a:r>
              <a:rPr lang="he-IL" dirty="0"/>
              <a:t>        {</a:t>
            </a:r>
          </a:p>
          <a:p>
            <a:pPr marL="0" indent="0" algn="l">
              <a:buNone/>
            </a:pPr>
            <a:r>
              <a:rPr lang="fr-FR" dirty="0" smtClean="0"/>
              <a:t>      </a:t>
            </a:r>
            <a:r>
              <a:rPr lang="fr-FR" dirty="0" err="1"/>
              <a:t>MyMagnifier.ZoomFactor</a:t>
            </a:r>
            <a:r>
              <a:rPr lang="fr-FR" dirty="0"/>
              <a:t> = d;</a:t>
            </a:r>
          </a:p>
          <a:p>
            <a:pPr marL="0" indent="0" algn="l">
              <a:buNone/>
            </a:pPr>
            <a:r>
              <a:rPr lang="he-IL" dirty="0"/>
              <a:t>        }</a:t>
            </a:r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lvl="0" algn="r"/>
            <a:r>
              <a:rPr lang="fr-FR" dirty="0" err="1"/>
              <a:t>updateMagnifier</a:t>
            </a:r>
            <a:r>
              <a:rPr lang="he-IL" dirty="0" smtClean="0"/>
              <a:t>– </a:t>
            </a:r>
            <a:r>
              <a:rPr lang="he-IL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משנה את ערך הזום בהתאם למספר שמקבל.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66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58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677334" y="1784073"/>
            <a:ext cx="8596668" cy="3880773"/>
          </a:xfrm>
        </p:spPr>
        <p:txBody>
          <a:bodyPr/>
          <a:lstStyle/>
          <a:p>
            <a:pPr marL="0" indent="0" algn="l">
              <a:buNone/>
            </a:pPr>
            <a:r>
              <a:rPr lang="fr-FR" dirty="0" smtClean="0"/>
              <a:t>&lt;</a:t>
            </a:r>
            <a:r>
              <a:rPr lang="fr-FR" dirty="0"/>
              <a:t>ScrollViewer Grid.Column="1" Name="</a:t>
            </a:r>
            <a:r>
              <a:rPr lang="fr-FR" dirty="0" smtClean="0"/>
              <a:t>scrollViewer VerticalScrollBarVisibility</a:t>
            </a:r>
            <a:r>
              <a:rPr lang="fr-FR" dirty="0"/>
              <a:t>="Visible" </a:t>
            </a:r>
            <a:r>
              <a:rPr lang="fr-FR" dirty="0" smtClean="0"/>
              <a:t>HorizontalScrollBarVisibility</a:t>
            </a:r>
            <a:r>
              <a:rPr lang="fr-FR" dirty="0"/>
              <a:t>="Visible" </a:t>
            </a:r>
            <a:r>
              <a:rPr lang="fr-FR" dirty="0" smtClean="0"/>
              <a:t>&gt;	</a:t>
            </a:r>
            <a:endParaRPr lang="he-IL" dirty="0"/>
          </a:p>
          <a:p>
            <a:pPr marL="0" indent="0" algn="l">
              <a:buNone/>
            </a:pPr>
            <a:r>
              <a:rPr lang="en-US" dirty="0" smtClean="0"/>
              <a:t>	…	</a:t>
            </a:r>
          </a:p>
          <a:p>
            <a:pPr marL="0" indent="0" algn="l">
              <a:buNone/>
            </a:pPr>
            <a:r>
              <a:rPr lang="en-US" dirty="0" smtClean="0"/>
              <a:t>…	</a:t>
            </a:r>
          </a:p>
          <a:p>
            <a:pPr marL="0" indent="0" algn="l">
              <a:buNone/>
            </a:pPr>
            <a:r>
              <a:rPr lang="en-US" dirty="0" smtClean="0"/>
              <a:t>…	</a:t>
            </a:r>
            <a:endParaRPr lang="he-IL" dirty="0" smtClean="0"/>
          </a:p>
          <a:p>
            <a:pPr marL="0" indent="0" algn="l">
              <a:buNone/>
            </a:pPr>
            <a:r>
              <a:rPr lang="fr-FR" dirty="0"/>
              <a:t>&lt;ScrollViewer </a:t>
            </a:r>
            <a:r>
              <a:rPr lang="fr-FR" dirty="0" smtClean="0"/>
              <a:t>&gt;</a:t>
            </a:r>
            <a:endParaRPr lang="he-IL" dirty="0"/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1144001" y="4400467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כל אובייקט הנמצא על </a:t>
            </a:r>
            <a:r>
              <a:rPr lang="en-US" dirty="0" smtClean="0"/>
              <a:t>ScrollViewer</a:t>
            </a:r>
            <a:r>
              <a:rPr lang="he-IL" dirty="0" smtClean="0"/>
              <a:t> ניתן לגרירה בתוך שטח ה </a:t>
            </a:r>
            <a:r>
              <a:rPr lang="en-US" dirty="0"/>
              <a:t>ScrollViewer</a:t>
            </a:r>
            <a:r>
              <a:rPr lang="he-IL" dirty="0"/>
              <a:t> </a:t>
            </a:r>
            <a:r>
              <a:rPr lang="he-IL" dirty="0" smtClean="0"/>
              <a:t>(על ידי העכבר).</a:t>
            </a:r>
          </a:p>
          <a:p>
            <a:endParaRPr lang="he-IL" dirty="0"/>
          </a:p>
        </p:txBody>
      </p:sp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3200" b="1" dirty="0" smtClean="0"/>
              <a:t>יצירת ה - </a:t>
            </a:r>
            <a:r>
              <a:rPr lang="en-US" sz="3200" b="1" dirty="0" err="1"/>
              <a:t>scrollViewer</a:t>
            </a:r>
            <a:r>
              <a:rPr lang="en-US" sz="3200" dirty="0"/>
              <a:t/>
            </a:r>
            <a:br>
              <a:rPr lang="en-US" sz="3200" dirty="0"/>
            </a:b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7930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01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תודה על ההקשבה!!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ובהצלחה לבאות בתור...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232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/>
              <a:t>פונקציות לשימוש ה </a:t>
            </a:r>
            <a:r>
              <a:rPr lang="en-US" b="1" dirty="0" err="1"/>
              <a:t>scrollViewer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OnMouseLeftButtonDown</a:t>
            </a:r>
            <a:r>
              <a:rPr lang="en-US" dirty="0" smtClean="0"/>
              <a:t> </a:t>
            </a:r>
            <a:r>
              <a:rPr lang="he-IL" dirty="0"/>
              <a:t>– </a:t>
            </a:r>
            <a:r>
              <a:rPr lang="he-IL" dirty="0" err="1" smtClean="0"/>
              <a:t>ארוע</a:t>
            </a:r>
            <a:r>
              <a:rPr lang="he-IL" dirty="0" smtClean="0"/>
              <a:t> המופעל בעת לחיצה </a:t>
            </a:r>
            <a:r>
              <a:rPr lang="he-IL" dirty="0"/>
              <a:t>על המפה, 'מדביק' את המפה </a:t>
            </a:r>
            <a:r>
              <a:rPr lang="he-IL" dirty="0" smtClean="0"/>
              <a:t>לעכבר.</a:t>
            </a:r>
            <a:endParaRPr lang="en-US" dirty="0"/>
          </a:p>
          <a:p>
            <a:pPr lvl="0"/>
            <a:r>
              <a:rPr lang="en-US" dirty="0" err="1"/>
              <a:t>OnMouseLeftButtonUp</a:t>
            </a:r>
            <a:r>
              <a:rPr lang="en-US" dirty="0"/>
              <a:t> </a:t>
            </a:r>
            <a:r>
              <a:rPr lang="he-IL" dirty="0"/>
              <a:t>– </a:t>
            </a:r>
            <a:r>
              <a:rPr lang="he-IL" dirty="0" err="1"/>
              <a:t>ארוע</a:t>
            </a:r>
            <a:r>
              <a:rPr lang="he-IL" dirty="0"/>
              <a:t> </a:t>
            </a:r>
            <a:r>
              <a:rPr lang="he-IL" dirty="0" smtClean="0"/>
              <a:t>המופעל בעת עזיבת </a:t>
            </a:r>
            <a:r>
              <a:rPr lang="he-IL" dirty="0"/>
              <a:t>לחיצה, משחרר את המפה </a:t>
            </a:r>
            <a:r>
              <a:rPr lang="he-IL" dirty="0" smtClean="0"/>
              <a:t>מהעכבר.</a:t>
            </a:r>
            <a:endParaRPr lang="en-US" dirty="0"/>
          </a:p>
          <a:p>
            <a:pPr lvl="0"/>
            <a:r>
              <a:rPr lang="en-US" dirty="0" err="1"/>
              <a:t>OnMouseMove</a:t>
            </a:r>
            <a:r>
              <a:rPr lang="en-US" dirty="0"/>
              <a:t> </a:t>
            </a:r>
            <a:r>
              <a:rPr lang="he-IL" dirty="0"/>
              <a:t>– </a:t>
            </a:r>
            <a:r>
              <a:rPr lang="he-IL" dirty="0" err="1"/>
              <a:t>ארוע</a:t>
            </a:r>
            <a:r>
              <a:rPr lang="he-IL" dirty="0"/>
              <a:t> המופעל בעת </a:t>
            </a:r>
            <a:r>
              <a:rPr lang="he-IL" dirty="0" smtClean="0"/>
              <a:t>תזוזה על המפה, בודק </a:t>
            </a:r>
            <a:r>
              <a:rPr lang="he-IL" dirty="0"/>
              <a:t>אם </a:t>
            </a:r>
            <a:r>
              <a:rPr lang="he-IL" dirty="0" smtClean="0"/>
              <a:t>המפה "תפוסה" ואם </a:t>
            </a:r>
            <a:r>
              <a:rPr lang="he-IL" dirty="0"/>
              <a:t>כן – אחראי להזזת המפה לפי מיקום העכבר. </a:t>
            </a:r>
            <a:endParaRPr lang="en-US" dirty="0"/>
          </a:p>
          <a:p>
            <a:pPr lvl="0"/>
            <a:r>
              <a:rPr lang="en-US" dirty="0" err="1"/>
              <a:t>OnScrollViewerScrollChanged</a:t>
            </a:r>
            <a:r>
              <a:rPr lang="en-US" dirty="0"/>
              <a:t> </a:t>
            </a:r>
            <a:r>
              <a:rPr lang="he-IL" dirty="0"/>
              <a:t>– </a:t>
            </a:r>
            <a:r>
              <a:rPr lang="he-IL" dirty="0" err="1"/>
              <a:t>ארוע</a:t>
            </a:r>
            <a:r>
              <a:rPr lang="he-IL" dirty="0"/>
              <a:t> המופעל בעת </a:t>
            </a:r>
            <a:r>
              <a:rPr lang="he-IL" dirty="0" smtClean="0"/>
              <a:t>שינוי </a:t>
            </a:r>
            <a:r>
              <a:rPr lang="he-IL" dirty="0"/>
              <a:t>ערך ה </a:t>
            </a:r>
            <a:r>
              <a:rPr lang="en-US" dirty="0" smtClean="0"/>
              <a:t>ScrollViewer</a:t>
            </a:r>
            <a:r>
              <a:rPr lang="he-I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1270000"/>
            <a:ext cx="8596668" cy="660400"/>
          </a:xfrm>
        </p:spPr>
        <p:txBody>
          <a:bodyPr>
            <a:normAutofit/>
          </a:bodyPr>
          <a:lstStyle/>
          <a:p>
            <a:pPr algn="r"/>
            <a:r>
              <a:rPr lang="he-IL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רישום לאירועים:</a:t>
            </a:r>
            <a:endParaRPr lang="he-IL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public </a:t>
            </a:r>
            <a:r>
              <a:rPr lang="en-US" dirty="0" err="1"/>
              <a:t>MapUC</a:t>
            </a:r>
            <a:r>
              <a:rPr lang="en-US" dirty="0"/>
              <a:t>()</a:t>
            </a:r>
          </a:p>
          <a:p>
            <a:pPr algn="l" rtl="0"/>
            <a:r>
              <a:rPr lang="en-US" dirty="0"/>
              <a:t>{</a:t>
            </a:r>
          </a:p>
          <a:p>
            <a:pPr lvl="1" algn="l" rtl="0"/>
            <a:r>
              <a:rPr lang="en-US" dirty="0" smtClean="0"/>
              <a:t>...</a:t>
            </a:r>
            <a:endParaRPr lang="en-US" dirty="0"/>
          </a:p>
          <a:p>
            <a:pPr lvl="1" algn="l" rtl="0"/>
            <a:r>
              <a:rPr lang="en-US" dirty="0" err="1" smtClean="0"/>
              <a:t>scrollViewer.ScrollChanged</a:t>
            </a:r>
            <a:r>
              <a:rPr lang="en-US" dirty="0" smtClean="0"/>
              <a:t> </a:t>
            </a:r>
            <a:r>
              <a:rPr lang="en-US" dirty="0"/>
              <a:t>+=</a:t>
            </a:r>
            <a:r>
              <a:rPr lang="en-US" dirty="0" err="1"/>
              <a:t>OnScrollViewerScrollChanged</a:t>
            </a:r>
            <a:r>
              <a:rPr lang="en-US" dirty="0"/>
              <a:t>;</a:t>
            </a:r>
          </a:p>
          <a:p>
            <a:pPr lvl="1" algn="l" rtl="0"/>
            <a:r>
              <a:rPr lang="en-US" dirty="0" err="1" smtClean="0"/>
              <a:t>scrollViewer.MouseLeftButtonUp</a:t>
            </a:r>
            <a:r>
              <a:rPr lang="en-US" dirty="0" smtClean="0"/>
              <a:t> </a:t>
            </a:r>
            <a:r>
              <a:rPr lang="en-US" dirty="0"/>
              <a:t>+= </a:t>
            </a:r>
            <a:r>
              <a:rPr lang="en-US" dirty="0" err="1"/>
              <a:t>OnMouseLeftButtonUp</a:t>
            </a:r>
            <a:r>
              <a:rPr lang="en-US" dirty="0"/>
              <a:t>;</a:t>
            </a:r>
          </a:p>
          <a:p>
            <a:pPr lvl="1" algn="l" rtl="0"/>
            <a:r>
              <a:rPr lang="en-US" dirty="0" err="1" smtClean="0"/>
              <a:t>scrollViewer.PreviewMouseLeftButtonUp</a:t>
            </a:r>
            <a:r>
              <a:rPr lang="en-US" dirty="0" smtClean="0"/>
              <a:t> += </a:t>
            </a:r>
            <a:r>
              <a:rPr lang="en-US" dirty="0" err="1" smtClean="0"/>
              <a:t>OnMouseLeftButtonUp</a:t>
            </a:r>
            <a:r>
              <a:rPr lang="en-US" dirty="0"/>
              <a:t>;</a:t>
            </a:r>
          </a:p>
          <a:p>
            <a:pPr lvl="1" algn="l" rtl="0"/>
            <a:r>
              <a:rPr lang="en-US" dirty="0" err="1" smtClean="0"/>
              <a:t>scrollViewer.PreviewMouseWheel</a:t>
            </a:r>
            <a:r>
              <a:rPr lang="en-US" dirty="0" smtClean="0"/>
              <a:t> </a:t>
            </a:r>
            <a:r>
              <a:rPr lang="en-US" dirty="0"/>
              <a:t>+= </a:t>
            </a:r>
            <a:r>
              <a:rPr lang="en-US" dirty="0" err="1"/>
              <a:t>OnPreviewMouseWheel</a:t>
            </a:r>
            <a:r>
              <a:rPr lang="en-US" dirty="0"/>
              <a:t>;</a:t>
            </a:r>
          </a:p>
          <a:p>
            <a:pPr lvl="1" algn="l" rtl="0"/>
            <a:r>
              <a:rPr lang="en-US" dirty="0" err="1"/>
              <a:t>scrollViewer.PreviewMouseLeftButtonDown</a:t>
            </a:r>
            <a:r>
              <a:rPr lang="en-US" dirty="0"/>
              <a:t> += </a:t>
            </a:r>
            <a:r>
              <a:rPr lang="en-US" dirty="0" err="1"/>
              <a:t>OnMouseLeftButtonDown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}</a:t>
            </a:r>
          </a:p>
          <a:p>
            <a:pPr algn="l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/>
            <a:r>
              <a:rPr lang="en-US" sz="2800" dirty="0" err="1"/>
              <a:t>OnMouseLeftButtonDown</a:t>
            </a:r>
            <a:r>
              <a:rPr lang="en-US" sz="2800" dirty="0"/>
              <a:t> </a:t>
            </a:r>
            <a:r>
              <a:rPr lang="he-IL" sz="2800" dirty="0"/>
              <a:t>– 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לחיצה על המפה, 'מדביק' את המפה לעכבר, </a:t>
            </a:r>
            <a:r>
              <a:rPr lang="he-IL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עידכון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ה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lastDragPoint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e-IL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לנקודה 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נוכחית ונעילת העכבר לתזוזה רק בתוך שטח ה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scrollViewer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he-IL" sz="2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void </a:t>
            </a:r>
            <a:r>
              <a:rPr lang="en-US" dirty="0" err="1"/>
              <a:t>OnMouseLeftButtonDown</a:t>
            </a:r>
            <a:r>
              <a:rPr lang="en-US" dirty="0"/>
              <a:t>(object sender, </a:t>
            </a:r>
            <a:r>
              <a:rPr lang="en-US" dirty="0" err="1"/>
              <a:t>MouseButtonEventArgs</a:t>
            </a:r>
            <a:r>
              <a:rPr lang="en-US" dirty="0"/>
              <a:t> e)</a:t>
            </a:r>
          </a:p>
          <a:p>
            <a:pPr algn="l" rtl="0"/>
            <a:r>
              <a:rPr lang="en-US" dirty="0"/>
              <a:t>{</a:t>
            </a:r>
          </a:p>
          <a:p>
            <a:pPr lvl="1" algn="l" rtl="0"/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mousePos</a:t>
            </a:r>
            <a:r>
              <a:rPr lang="en-US" dirty="0"/>
              <a:t> = </a:t>
            </a:r>
            <a:r>
              <a:rPr lang="en-US" dirty="0" err="1"/>
              <a:t>e.GetPosition</a:t>
            </a:r>
            <a:r>
              <a:rPr lang="en-US" dirty="0"/>
              <a:t>(</a:t>
            </a:r>
            <a:r>
              <a:rPr lang="en-US" dirty="0" err="1"/>
              <a:t>scrollViewer</a:t>
            </a:r>
            <a:r>
              <a:rPr lang="en-US" dirty="0"/>
              <a:t>);</a:t>
            </a:r>
          </a:p>
          <a:p>
            <a:pPr lvl="1" algn="l" rtl="0"/>
            <a:r>
              <a:rPr lang="en-US" dirty="0"/>
              <a:t>if (</a:t>
            </a:r>
            <a:r>
              <a:rPr lang="en-US" dirty="0" err="1"/>
              <a:t>mousePos.X</a:t>
            </a:r>
            <a:r>
              <a:rPr lang="en-US" dirty="0"/>
              <a:t> &lt;= </a:t>
            </a:r>
            <a:r>
              <a:rPr lang="en-US" dirty="0" err="1"/>
              <a:t>scrollViewer.ViewportWidth</a:t>
            </a:r>
            <a:r>
              <a:rPr lang="en-US" dirty="0"/>
              <a:t> &amp;&amp; </a:t>
            </a:r>
            <a:r>
              <a:rPr lang="en-US" dirty="0" err="1"/>
              <a:t>mousePos.Y</a:t>
            </a:r>
            <a:r>
              <a:rPr lang="en-US" dirty="0"/>
              <a:t> &lt; </a:t>
            </a:r>
            <a:r>
              <a:rPr lang="en-US" dirty="0" err="1"/>
              <a:t>scrollViewer.ViewportHeight</a:t>
            </a:r>
            <a:r>
              <a:rPr lang="en-US" dirty="0"/>
              <a:t>) //make sure we //still can use the scrollbars</a:t>
            </a:r>
          </a:p>
          <a:p>
            <a:pPr lvl="1" algn="l" rtl="0"/>
            <a:r>
              <a:rPr lang="en-US" dirty="0"/>
              <a:t>{</a:t>
            </a:r>
          </a:p>
          <a:p>
            <a:pPr lvl="2" algn="l" rtl="0"/>
            <a:r>
              <a:rPr lang="en-US" dirty="0" err="1"/>
              <a:t>scrollViewer.Cursor</a:t>
            </a:r>
            <a:r>
              <a:rPr lang="en-US" dirty="0"/>
              <a:t> = </a:t>
            </a:r>
            <a:r>
              <a:rPr lang="en-US" dirty="0" err="1"/>
              <a:t>Cursors.SizeAll</a:t>
            </a:r>
            <a:r>
              <a:rPr lang="en-US" dirty="0"/>
              <a:t>;</a:t>
            </a:r>
          </a:p>
          <a:p>
            <a:pPr lvl="2" algn="l" rtl="0"/>
            <a:r>
              <a:rPr lang="en-US" dirty="0" err="1"/>
              <a:t>lastDragPoint</a:t>
            </a:r>
            <a:r>
              <a:rPr lang="en-US" dirty="0"/>
              <a:t> = </a:t>
            </a:r>
            <a:r>
              <a:rPr lang="en-US" dirty="0" err="1"/>
              <a:t>mousePos</a:t>
            </a:r>
            <a:r>
              <a:rPr lang="en-US" dirty="0"/>
              <a:t>;</a:t>
            </a:r>
          </a:p>
          <a:p>
            <a:pPr lvl="2" algn="l" rtl="0"/>
            <a:r>
              <a:rPr lang="en-US" dirty="0" err="1"/>
              <a:t>Mouse.Capture</a:t>
            </a:r>
            <a:r>
              <a:rPr lang="en-US" dirty="0"/>
              <a:t>(</a:t>
            </a:r>
            <a:r>
              <a:rPr lang="en-US" dirty="0" err="1"/>
              <a:t>scrollViewer</a:t>
            </a:r>
            <a:r>
              <a:rPr lang="en-US" dirty="0"/>
              <a:t>);</a:t>
            </a:r>
          </a:p>
          <a:p>
            <a:pPr lvl="1" algn="l" rtl="0"/>
            <a:r>
              <a:rPr lang="en-US" dirty="0"/>
              <a:t>}</a:t>
            </a:r>
          </a:p>
          <a:p>
            <a:pPr algn="l" rtl="0"/>
            <a:r>
              <a:rPr lang="en-US" dirty="0"/>
              <a:t>}</a:t>
            </a:r>
          </a:p>
          <a:p>
            <a:pPr algn="l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597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/>
            <a:r>
              <a:rPr lang="en-US" sz="2800" dirty="0" err="1"/>
              <a:t>OnMouseLeftButtonUp</a:t>
            </a:r>
            <a:r>
              <a:rPr lang="en-US" sz="2800" dirty="0"/>
              <a:t> </a:t>
            </a:r>
            <a:r>
              <a:rPr lang="he-IL" sz="2800" dirty="0"/>
              <a:t>– 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עזיבת לחיצה, משחרר את המפה מהעכבר </a:t>
            </a:r>
            <a:r>
              <a:rPr lang="he-IL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ועידכון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ה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lastDragPoint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e-IL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ל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null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void </a:t>
            </a:r>
            <a:r>
              <a:rPr lang="en-US" dirty="0" err="1"/>
              <a:t>OnMouseLeftButtonUp</a:t>
            </a:r>
            <a:r>
              <a:rPr lang="en-US" dirty="0"/>
              <a:t>(object sender, </a:t>
            </a:r>
            <a:r>
              <a:rPr lang="en-US" dirty="0" err="1"/>
              <a:t>MouseButtonEventArgs</a:t>
            </a:r>
            <a:r>
              <a:rPr lang="en-US" dirty="0"/>
              <a:t> e)</a:t>
            </a:r>
          </a:p>
          <a:p>
            <a:pPr algn="l" rtl="0"/>
            <a:r>
              <a:rPr lang="en-US" dirty="0"/>
              <a:t>{</a:t>
            </a:r>
          </a:p>
          <a:p>
            <a:pPr lvl="1" algn="l" rtl="0"/>
            <a:r>
              <a:rPr lang="en-US" dirty="0" err="1"/>
              <a:t>scrollViewer.Cursor</a:t>
            </a:r>
            <a:r>
              <a:rPr lang="en-US" dirty="0"/>
              <a:t> = </a:t>
            </a:r>
            <a:r>
              <a:rPr lang="en-US" dirty="0" err="1"/>
              <a:t>Cursors.Arrow</a:t>
            </a:r>
            <a:r>
              <a:rPr lang="en-US" dirty="0"/>
              <a:t>;</a:t>
            </a:r>
          </a:p>
          <a:p>
            <a:pPr lvl="1" algn="l" rtl="0"/>
            <a:r>
              <a:rPr lang="en-US" dirty="0" err="1"/>
              <a:t>scrollViewer.ReleaseMouseCapture</a:t>
            </a:r>
            <a:r>
              <a:rPr lang="en-US" dirty="0"/>
              <a:t>();</a:t>
            </a:r>
          </a:p>
          <a:p>
            <a:pPr lvl="1" algn="l" rtl="0"/>
            <a:r>
              <a:rPr lang="en-US" dirty="0" err="1"/>
              <a:t>lastDragPoint</a:t>
            </a:r>
            <a:r>
              <a:rPr lang="en-US" dirty="0"/>
              <a:t> = null;</a:t>
            </a:r>
          </a:p>
          <a:p>
            <a:pPr algn="l" rtl="0"/>
            <a:r>
              <a:rPr lang="en-US" dirty="0"/>
              <a:t>}</a:t>
            </a:r>
          </a:p>
          <a:p>
            <a:pPr algn="l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56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800" dirty="0" err="1"/>
              <a:t>OnMouseMove</a:t>
            </a:r>
            <a:r>
              <a:rPr lang="en-US" sz="2800" dirty="0"/>
              <a:t> </a:t>
            </a:r>
            <a:r>
              <a:rPr lang="he-IL" sz="2800" dirty="0"/>
              <a:t>– 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בודק אם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lastDragPoint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e-IL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מאותחל 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ואם כן – אחראי להזזת המפה לפי מיקום העכבר.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void </a:t>
            </a:r>
            <a:r>
              <a:rPr lang="en-US" dirty="0" err="1"/>
              <a:t>OnMouseMove</a:t>
            </a:r>
            <a:r>
              <a:rPr lang="en-US" dirty="0"/>
              <a:t>(object sender, </a:t>
            </a:r>
            <a:r>
              <a:rPr lang="en-US" dirty="0" err="1"/>
              <a:t>MouseEventArgs</a:t>
            </a:r>
            <a:r>
              <a:rPr lang="en-US" dirty="0"/>
              <a:t> e)</a:t>
            </a:r>
          </a:p>
          <a:p>
            <a:pPr algn="l" rtl="0"/>
            <a:r>
              <a:rPr lang="en-US" dirty="0"/>
              <a:t>{</a:t>
            </a:r>
          </a:p>
          <a:p>
            <a:pPr lvl="1" algn="l" rtl="0"/>
            <a:r>
              <a:rPr lang="en-US" dirty="0"/>
              <a:t>if (</a:t>
            </a:r>
            <a:r>
              <a:rPr lang="en-US" dirty="0" err="1"/>
              <a:t>lastDragPoint.HasValue</a:t>
            </a:r>
            <a:r>
              <a:rPr lang="en-US" dirty="0"/>
              <a:t>)</a:t>
            </a:r>
          </a:p>
          <a:p>
            <a:pPr lvl="1" algn="l" rtl="0"/>
            <a:r>
              <a:rPr lang="en-US" dirty="0" smtClean="0"/>
              <a:t>{</a:t>
            </a:r>
            <a:endParaRPr lang="en-US" dirty="0"/>
          </a:p>
          <a:p>
            <a:pPr lvl="2" algn="l" rtl="0"/>
            <a:r>
              <a:rPr lang="en-US" dirty="0" smtClean="0"/>
              <a:t>Point </a:t>
            </a:r>
            <a:r>
              <a:rPr lang="en-US" dirty="0" err="1"/>
              <a:t>posNow</a:t>
            </a:r>
            <a:r>
              <a:rPr lang="en-US" dirty="0"/>
              <a:t> = </a:t>
            </a:r>
            <a:r>
              <a:rPr lang="en-US" dirty="0" err="1"/>
              <a:t>e.GetPosition</a:t>
            </a:r>
            <a:r>
              <a:rPr lang="en-US" dirty="0"/>
              <a:t>(</a:t>
            </a:r>
            <a:r>
              <a:rPr lang="en-US" dirty="0" err="1"/>
              <a:t>scrollViewer</a:t>
            </a:r>
            <a:r>
              <a:rPr lang="en-US" dirty="0"/>
              <a:t>);</a:t>
            </a:r>
          </a:p>
          <a:p>
            <a:pPr lvl="2" algn="l" rtl="0"/>
            <a:r>
              <a:rPr lang="en-US" dirty="0"/>
              <a:t>double </a:t>
            </a:r>
            <a:r>
              <a:rPr lang="en-US" dirty="0" err="1"/>
              <a:t>dX</a:t>
            </a:r>
            <a:r>
              <a:rPr lang="en-US" dirty="0"/>
              <a:t> = </a:t>
            </a:r>
            <a:r>
              <a:rPr lang="en-US" dirty="0" err="1"/>
              <a:t>posNow.X</a:t>
            </a:r>
            <a:r>
              <a:rPr lang="en-US" dirty="0"/>
              <a:t> - </a:t>
            </a:r>
            <a:r>
              <a:rPr lang="en-US" dirty="0" err="1"/>
              <a:t>lastDragPoint.Value.X</a:t>
            </a:r>
            <a:r>
              <a:rPr lang="en-US" dirty="0"/>
              <a:t>;</a:t>
            </a:r>
          </a:p>
          <a:p>
            <a:pPr lvl="2" algn="l" rtl="0"/>
            <a:r>
              <a:rPr lang="en-US" dirty="0" smtClean="0"/>
              <a:t>double </a:t>
            </a:r>
            <a:r>
              <a:rPr lang="en-US" dirty="0" err="1"/>
              <a:t>dY</a:t>
            </a:r>
            <a:r>
              <a:rPr lang="en-US" dirty="0"/>
              <a:t> = </a:t>
            </a:r>
            <a:r>
              <a:rPr lang="en-US" dirty="0" err="1"/>
              <a:t>posNow.Y</a:t>
            </a:r>
            <a:r>
              <a:rPr lang="en-US" dirty="0"/>
              <a:t> - </a:t>
            </a:r>
            <a:r>
              <a:rPr lang="en-US" dirty="0" err="1"/>
              <a:t>lastDragPoint.Value.Y</a:t>
            </a:r>
            <a:r>
              <a:rPr lang="en-US" dirty="0"/>
              <a:t>;</a:t>
            </a:r>
          </a:p>
          <a:p>
            <a:pPr lvl="2" algn="l" rtl="0"/>
            <a:r>
              <a:rPr lang="en-US" dirty="0" err="1"/>
              <a:t>lastDragPoint</a:t>
            </a:r>
            <a:r>
              <a:rPr lang="en-US" dirty="0"/>
              <a:t> = </a:t>
            </a:r>
            <a:r>
              <a:rPr lang="en-US" dirty="0" err="1"/>
              <a:t>posNow</a:t>
            </a:r>
            <a:r>
              <a:rPr lang="en-US" dirty="0"/>
              <a:t>;</a:t>
            </a:r>
          </a:p>
          <a:p>
            <a:pPr lvl="2" algn="l" rtl="0"/>
            <a:r>
              <a:rPr lang="en-US" dirty="0" err="1"/>
              <a:t>scrollViewer.ScrollToHorizontalOffset</a:t>
            </a:r>
            <a:r>
              <a:rPr lang="en-US" dirty="0"/>
              <a:t>(</a:t>
            </a:r>
            <a:r>
              <a:rPr lang="en-US" dirty="0" err="1"/>
              <a:t>scrollViewer.HorizontalOffset</a:t>
            </a:r>
            <a:r>
              <a:rPr lang="en-US" dirty="0"/>
              <a:t> - </a:t>
            </a:r>
            <a:r>
              <a:rPr lang="en-US" dirty="0" err="1"/>
              <a:t>dX</a:t>
            </a:r>
            <a:r>
              <a:rPr lang="en-US" dirty="0"/>
              <a:t>);</a:t>
            </a:r>
          </a:p>
          <a:p>
            <a:pPr lvl="2" algn="l" rtl="0"/>
            <a:r>
              <a:rPr lang="en-US" dirty="0" err="1"/>
              <a:t>scrollViewer.ScrollToVerticalOffset</a:t>
            </a:r>
            <a:r>
              <a:rPr lang="en-US" dirty="0"/>
              <a:t>(</a:t>
            </a:r>
            <a:r>
              <a:rPr lang="en-US" dirty="0" err="1"/>
              <a:t>scrollViewer.VerticalOffset</a:t>
            </a:r>
            <a:r>
              <a:rPr lang="en-US" dirty="0"/>
              <a:t> - </a:t>
            </a:r>
            <a:r>
              <a:rPr lang="en-US" dirty="0" err="1"/>
              <a:t>dY</a:t>
            </a:r>
            <a:r>
              <a:rPr lang="en-US" dirty="0"/>
              <a:t>);</a:t>
            </a:r>
          </a:p>
          <a:p>
            <a:pPr lvl="1" algn="l" rtl="0"/>
            <a:r>
              <a:rPr lang="en-US" dirty="0" smtClean="0"/>
              <a:t>}</a:t>
            </a:r>
            <a:endParaRPr lang="en-US" dirty="0"/>
          </a:p>
          <a:p>
            <a:pPr algn="l" rtl="0"/>
            <a:r>
              <a:rPr lang="en-US" dirty="0"/>
              <a:t>}</a:t>
            </a:r>
          </a:p>
          <a:p>
            <a:pPr algn="l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745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05934" y="152400"/>
            <a:ext cx="8596668" cy="1320800"/>
          </a:xfrm>
        </p:spPr>
        <p:txBody>
          <a:bodyPr>
            <a:noAutofit/>
          </a:bodyPr>
          <a:lstStyle/>
          <a:p>
            <a:pPr lvl="0" algn="r"/>
            <a:r>
              <a:rPr lang="en-US" sz="2800" dirty="0" err="1"/>
              <a:t>OnScrollViewerScrollChanged</a:t>
            </a:r>
            <a:r>
              <a:rPr lang="en-US" sz="2800" dirty="0"/>
              <a:t> </a:t>
            </a:r>
            <a:r>
              <a:rPr lang="he-IL" sz="2800" dirty="0"/>
              <a:t>– 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כאשר משתנה ערך ה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ScrollViewer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מסדר את מיקום המפה לפי ערך </a:t>
            </a:r>
            <a:r>
              <a:rPr lang="he-IL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 -  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ScrollViewer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84300"/>
            <a:ext cx="12192000" cy="5473700"/>
          </a:xfrm>
        </p:spPr>
        <p:txBody>
          <a:bodyPr>
            <a:noAutofit/>
          </a:bodyPr>
          <a:lstStyle/>
          <a:p>
            <a:pPr algn="l" rtl="0"/>
            <a:r>
              <a:rPr lang="en-US" sz="1600" dirty="0"/>
              <a:t>void </a:t>
            </a:r>
            <a:r>
              <a:rPr lang="en-US" sz="1600" dirty="0" err="1"/>
              <a:t>OnScrollViewerScrollChanged</a:t>
            </a:r>
            <a:r>
              <a:rPr lang="en-US" sz="1600" dirty="0"/>
              <a:t>(object sender, </a:t>
            </a:r>
            <a:r>
              <a:rPr lang="en-US" sz="1600" dirty="0" err="1"/>
              <a:t>ScrollChangedEventArgs</a:t>
            </a:r>
            <a:r>
              <a:rPr lang="en-US" sz="1600" dirty="0"/>
              <a:t> e</a:t>
            </a:r>
            <a:r>
              <a:rPr lang="en-US" sz="1600" dirty="0" smtClean="0"/>
              <a:t>)	{</a:t>
            </a:r>
            <a:endParaRPr lang="en-US" sz="1600" dirty="0"/>
          </a:p>
          <a:p>
            <a:pPr lvl="1" algn="l" rtl="0"/>
            <a:r>
              <a:rPr lang="en-US" sz="1400" dirty="0"/>
              <a:t>if (</a:t>
            </a:r>
            <a:r>
              <a:rPr lang="en-US" sz="1400" dirty="0" err="1"/>
              <a:t>e.ExtentHeightChange</a:t>
            </a:r>
            <a:r>
              <a:rPr lang="en-US" sz="1400" dirty="0"/>
              <a:t> != 0 || </a:t>
            </a:r>
            <a:r>
              <a:rPr lang="en-US" sz="1400" dirty="0" err="1"/>
              <a:t>e.ExtentWidthChange</a:t>
            </a:r>
            <a:r>
              <a:rPr lang="en-US" sz="1400" dirty="0"/>
              <a:t> != 0</a:t>
            </a:r>
            <a:r>
              <a:rPr lang="en-US" sz="1400" dirty="0" smtClean="0"/>
              <a:t>)	{</a:t>
            </a:r>
          </a:p>
          <a:p>
            <a:pPr lvl="2" algn="l" rtl="0"/>
            <a:r>
              <a:rPr lang="en-US" sz="1200" dirty="0" smtClean="0"/>
              <a:t>Point? </a:t>
            </a:r>
            <a:r>
              <a:rPr lang="en-US" sz="1200" dirty="0" err="1" smtClean="0"/>
              <a:t>targetBefore</a:t>
            </a:r>
            <a:r>
              <a:rPr lang="en-US" sz="1200" dirty="0" smtClean="0"/>
              <a:t> = null;</a:t>
            </a:r>
          </a:p>
          <a:p>
            <a:pPr lvl="2" algn="l" rtl="0"/>
            <a:r>
              <a:rPr lang="en-US" sz="1200" dirty="0" smtClean="0"/>
              <a:t>Point? </a:t>
            </a:r>
            <a:r>
              <a:rPr lang="en-US" sz="1200" dirty="0" err="1" smtClean="0"/>
              <a:t>targetNow</a:t>
            </a:r>
            <a:r>
              <a:rPr lang="en-US" sz="1200" dirty="0" smtClean="0"/>
              <a:t> = null;</a:t>
            </a:r>
          </a:p>
          <a:p>
            <a:pPr lvl="2" algn="l" rtl="0"/>
            <a:r>
              <a:rPr lang="en-US" sz="1200" dirty="0" smtClean="0"/>
              <a:t>if (!</a:t>
            </a:r>
            <a:r>
              <a:rPr lang="en-US" sz="1200" dirty="0" err="1" smtClean="0"/>
              <a:t>lastMousePositionOnTarget.HasValue</a:t>
            </a:r>
            <a:r>
              <a:rPr lang="en-US" sz="1200" dirty="0" smtClean="0"/>
              <a:t>)	{</a:t>
            </a:r>
            <a:endParaRPr lang="en-US" sz="1200" dirty="0"/>
          </a:p>
          <a:p>
            <a:pPr lvl="3" algn="l" rtl="0"/>
            <a:r>
              <a:rPr lang="en-US" sz="1000" dirty="0" smtClean="0"/>
              <a:t>if (</a:t>
            </a:r>
            <a:r>
              <a:rPr lang="en-US" sz="1000" dirty="0" err="1" smtClean="0"/>
              <a:t>lastCenterPositionOnTarget.HasValue</a:t>
            </a:r>
            <a:r>
              <a:rPr lang="en-US" sz="1000" dirty="0" smtClean="0"/>
              <a:t>)	{</a:t>
            </a:r>
          </a:p>
          <a:p>
            <a:pPr lvl="4" algn="l" rtl="0"/>
            <a:r>
              <a:rPr lang="en-US" sz="1000" dirty="0" err="1" smtClean="0"/>
              <a:t>var</a:t>
            </a:r>
            <a:r>
              <a:rPr lang="en-US" sz="1000" dirty="0" smtClean="0"/>
              <a:t> </a:t>
            </a:r>
            <a:r>
              <a:rPr lang="en-US" sz="1000" dirty="0" err="1" smtClean="0"/>
              <a:t>centerOfViewport</a:t>
            </a:r>
            <a:r>
              <a:rPr lang="en-US" sz="1000" dirty="0" smtClean="0"/>
              <a:t> = new Point(</a:t>
            </a:r>
            <a:r>
              <a:rPr lang="en-US" sz="1000" dirty="0" err="1" smtClean="0"/>
              <a:t>scrollViewer.ViewportWidth</a:t>
            </a:r>
            <a:r>
              <a:rPr lang="en-US" sz="1000" dirty="0" smtClean="0"/>
              <a:t> / 2, </a:t>
            </a:r>
            <a:r>
              <a:rPr lang="en-US" sz="1000" dirty="0" err="1" smtClean="0"/>
              <a:t>scrollViewer.ViewportHeight</a:t>
            </a:r>
            <a:r>
              <a:rPr lang="en-US" sz="1000" dirty="0" smtClean="0"/>
              <a:t> / 2);</a:t>
            </a:r>
          </a:p>
          <a:p>
            <a:pPr lvl="4" algn="l" rtl="0"/>
            <a:r>
              <a:rPr lang="en-US" sz="1000" dirty="0" smtClean="0"/>
              <a:t>Point </a:t>
            </a:r>
            <a:r>
              <a:rPr lang="en-US" sz="1000" dirty="0" err="1" smtClean="0"/>
              <a:t>centerOfTargetNow</a:t>
            </a:r>
            <a:r>
              <a:rPr lang="en-US" sz="1000" dirty="0" smtClean="0"/>
              <a:t> = </a:t>
            </a:r>
            <a:r>
              <a:rPr lang="en-US" sz="1000" dirty="0" err="1" smtClean="0"/>
              <a:t>scrollViewer.TranslatePoint</a:t>
            </a:r>
            <a:r>
              <a:rPr lang="en-US" sz="1000" dirty="0" smtClean="0"/>
              <a:t>(</a:t>
            </a:r>
            <a:r>
              <a:rPr lang="en-US" sz="1000" dirty="0" err="1" smtClean="0"/>
              <a:t>centerOfViewport</a:t>
            </a:r>
            <a:r>
              <a:rPr lang="en-US" sz="1000" dirty="0" smtClean="0"/>
              <a:t>, </a:t>
            </a:r>
            <a:r>
              <a:rPr lang="en-US" sz="1000" dirty="0" err="1" smtClean="0"/>
              <a:t>gSconlandMap</a:t>
            </a:r>
            <a:r>
              <a:rPr lang="en-US" sz="1000" dirty="0" smtClean="0"/>
              <a:t>);</a:t>
            </a:r>
          </a:p>
          <a:p>
            <a:pPr lvl="4" algn="l" rtl="0"/>
            <a:r>
              <a:rPr lang="en-US" sz="1000" dirty="0" err="1" smtClean="0"/>
              <a:t>targetBefore</a:t>
            </a:r>
            <a:r>
              <a:rPr lang="en-US" sz="1000" dirty="0" smtClean="0"/>
              <a:t> = </a:t>
            </a:r>
            <a:r>
              <a:rPr lang="en-US" sz="1000" dirty="0" err="1" smtClean="0"/>
              <a:t>lastCenterPositionOnTarget</a:t>
            </a:r>
            <a:r>
              <a:rPr lang="en-US" sz="1000" dirty="0" smtClean="0"/>
              <a:t>;</a:t>
            </a:r>
          </a:p>
          <a:p>
            <a:pPr lvl="4" algn="l" rtl="0"/>
            <a:r>
              <a:rPr lang="en-US" sz="1000" dirty="0" err="1" smtClean="0"/>
              <a:t>targetNow</a:t>
            </a:r>
            <a:r>
              <a:rPr lang="en-US" sz="1000" dirty="0" smtClean="0"/>
              <a:t> = </a:t>
            </a:r>
            <a:r>
              <a:rPr lang="en-US" sz="1000" dirty="0" err="1" smtClean="0"/>
              <a:t>centerOfTargetNow</a:t>
            </a:r>
            <a:r>
              <a:rPr lang="en-US" sz="1000" dirty="0" smtClean="0"/>
              <a:t>;	}	</a:t>
            </a:r>
            <a:r>
              <a:rPr lang="en-US" sz="1200" dirty="0" smtClean="0"/>
              <a:t>}</a:t>
            </a:r>
            <a:endParaRPr lang="en-US" sz="1200" dirty="0"/>
          </a:p>
          <a:p>
            <a:pPr lvl="2" algn="l" rtl="0"/>
            <a:r>
              <a:rPr lang="en-US" sz="1200" dirty="0" smtClean="0"/>
              <a:t>Else	{</a:t>
            </a:r>
          </a:p>
          <a:p>
            <a:pPr lvl="3" algn="l" rtl="0"/>
            <a:r>
              <a:rPr lang="en-US" sz="1000" dirty="0" err="1" smtClean="0"/>
              <a:t>targetBefore</a:t>
            </a:r>
            <a:r>
              <a:rPr lang="en-US" sz="1000" dirty="0" smtClean="0"/>
              <a:t> = </a:t>
            </a:r>
            <a:r>
              <a:rPr lang="en-US" sz="1000" dirty="0" err="1" smtClean="0"/>
              <a:t>lastMousePositionOnTarget</a:t>
            </a:r>
            <a:r>
              <a:rPr lang="en-US" sz="1000" dirty="0" smtClean="0"/>
              <a:t>;</a:t>
            </a:r>
          </a:p>
          <a:p>
            <a:pPr lvl="3" algn="l" rtl="0"/>
            <a:r>
              <a:rPr lang="en-US" sz="1000" dirty="0" err="1" smtClean="0"/>
              <a:t>targetNow</a:t>
            </a:r>
            <a:r>
              <a:rPr lang="en-US" sz="1000" dirty="0" smtClean="0"/>
              <a:t> = </a:t>
            </a:r>
            <a:r>
              <a:rPr lang="en-US" sz="1000" dirty="0" err="1" smtClean="0"/>
              <a:t>Mouse.GetPosition</a:t>
            </a:r>
            <a:r>
              <a:rPr lang="en-US" sz="1000" dirty="0" smtClean="0"/>
              <a:t>(</a:t>
            </a:r>
            <a:r>
              <a:rPr lang="en-US" sz="1000" dirty="0" err="1" smtClean="0"/>
              <a:t>gSconlandMap</a:t>
            </a:r>
            <a:r>
              <a:rPr lang="en-US" sz="1000" dirty="0" smtClean="0"/>
              <a:t>);</a:t>
            </a:r>
          </a:p>
          <a:p>
            <a:pPr lvl="3" algn="l" rtl="0"/>
            <a:r>
              <a:rPr lang="en-US" sz="1000" dirty="0" err="1" smtClean="0"/>
              <a:t>lastMousePositionOnTarget</a:t>
            </a:r>
            <a:r>
              <a:rPr lang="en-US" sz="1000" dirty="0" smtClean="0"/>
              <a:t> = null;	</a:t>
            </a:r>
            <a:r>
              <a:rPr lang="en-US" sz="1200" dirty="0" smtClean="0"/>
              <a:t>}</a:t>
            </a:r>
          </a:p>
          <a:p>
            <a:pPr lvl="2" algn="l" rtl="0"/>
            <a:r>
              <a:rPr lang="en-US" sz="1200" dirty="0" smtClean="0"/>
              <a:t>if </a:t>
            </a:r>
            <a:r>
              <a:rPr lang="en-US" sz="1200" dirty="0"/>
              <a:t>(</a:t>
            </a:r>
            <a:r>
              <a:rPr lang="en-US" sz="1200" dirty="0" err="1"/>
              <a:t>targetBefore.HasValue</a:t>
            </a:r>
            <a:r>
              <a:rPr lang="en-US" sz="1200" dirty="0" smtClean="0"/>
              <a:t>)	{</a:t>
            </a:r>
          </a:p>
          <a:p>
            <a:pPr lvl="3" algn="l" rtl="0"/>
            <a:r>
              <a:rPr lang="en-US" sz="1000" dirty="0" smtClean="0"/>
              <a:t>//</a:t>
            </a:r>
            <a:r>
              <a:rPr lang="he-IL" sz="1000" dirty="0" smtClean="0"/>
              <a:t>שינוי מקום</a:t>
            </a:r>
            <a:r>
              <a:rPr lang="en-US" sz="1000" dirty="0" smtClean="0"/>
              <a:t>		</a:t>
            </a:r>
          </a:p>
          <a:p>
            <a:pPr lvl="3" algn="l" rtl="0"/>
            <a:r>
              <a:rPr lang="en-US" sz="1000" dirty="0" err="1" smtClean="0"/>
              <a:t>scrollViewer.ScrollToHorizontalOffset</a:t>
            </a:r>
            <a:r>
              <a:rPr lang="en-US" sz="1000" dirty="0" smtClean="0"/>
              <a:t>(</a:t>
            </a:r>
            <a:r>
              <a:rPr lang="en-US" sz="1000" dirty="0" err="1" smtClean="0"/>
              <a:t>newOffsetX</a:t>
            </a:r>
            <a:r>
              <a:rPr lang="en-US" sz="1000" dirty="0" smtClean="0"/>
              <a:t>);</a:t>
            </a:r>
          </a:p>
          <a:p>
            <a:pPr lvl="3" algn="l" rtl="0"/>
            <a:r>
              <a:rPr lang="en-US" sz="1000" dirty="0" err="1" smtClean="0"/>
              <a:t>scrollViewer.ScrollToVerticalOffset</a:t>
            </a:r>
            <a:r>
              <a:rPr lang="en-US" sz="1000" dirty="0" smtClean="0"/>
              <a:t>(</a:t>
            </a:r>
            <a:r>
              <a:rPr lang="en-US" sz="1000" dirty="0" err="1" smtClean="0"/>
              <a:t>newOffsetY</a:t>
            </a:r>
            <a:r>
              <a:rPr lang="en-US" sz="1000" dirty="0" smtClean="0"/>
              <a:t>);	</a:t>
            </a:r>
            <a:r>
              <a:rPr lang="en-US" sz="1200" dirty="0" smtClean="0"/>
              <a:t>}	</a:t>
            </a:r>
            <a:r>
              <a:rPr lang="en-US" sz="1400" dirty="0" smtClean="0"/>
              <a:t>}</a:t>
            </a:r>
            <a:r>
              <a:rPr lang="en-US" sz="1400" dirty="0"/>
              <a:t>	</a:t>
            </a:r>
            <a:r>
              <a:rPr lang="en-US" sz="1600" dirty="0" smtClean="0"/>
              <a:t>}</a:t>
            </a:r>
            <a:endParaRPr lang="en-US" sz="1600" dirty="0"/>
          </a:p>
          <a:p>
            <a:pPr algn="l"/>
            <a:endParaRPr lang="he-IL" sz="1700" dirty="0"/>
          </a:p>
        </p:txBody>
      </p:sp>
    </p:spTree>
    <p:extLst>
      <p:ext uri="{BB962C8B-B14F-4D97-AF65-F5344CB8AC3E}">
        <p14:creationId xmlns:p14="http://schemas.microsoft.com/office/powerpoint/2010/main" val="42550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slider</a:t>
            </a:r>
            <a:endParaRPr lang="he-IL" dirty="0"/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1537942" y="3914469"/>
            <a:ext cx="7766936" cy="886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אובייקט של </a:t>
            </a:r>
            <a:r>
              <a:rPr lang="en-US" dirty="0" smtClean="0"/>
              <a:t>WPF</a:t>
            </a:r>
            <a:r>
              <a:rPr lang="he-IL" dirty="0" smtClean="0"/>
              <a:t> המאפשר הגדלה \ הקטנה.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85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532</TotalTime>
  <Words>633</Words>
  <Application>Microsoft Office PowerPoint</Application>
  <PresentationFormat>מסך רחב</PresentationFormat>
  <Paragraphs>144</Paragraphs>
  <Slides>21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6" baseType="lpstr">
      <vt:lpstr>Arial</vt:lpstr>
      <vt:lpstr>Gisha</vt:lpstr>
      <vt:lpstr>Trebuchet MS</vt:lpstr>
      <vt:lpstr>Wingdings 3</vt:lpstr>
      <vt:lpstr>פיאה</vt:lpstr>
      <vt:lpstr>scrollViewer</vt:lpstr>
      <vt:lpstr>יצירת ה - scrollViewer </vt:lpstr>
      <vt:lpstr>פונקציות לשימוש ה scrollViewer </vt:lpstr>
      <vt:lpstr>רישום לאירועים:</vt:lpstr>
      <vt:lpstr>OnMouseLeftButtonDown – לחיצה על המפה, 'מדביק' את המפה לעכבר, עידכון ה lastDragPoint  לנקודה נוכחית ונעילת העכבר לתזוזה רק בתוך שטח ה scrollViewer. </vt:lpstr>
      <vt:lpstr>OnMouseLeftButtonUp – עזיבת לחיצה, משחרר את המפה מהעכבר ועידכון ה lastDragPoint  ל null. </vt:lpstr>
      <vt:lpstr>OnMouseMove – בודק אם lastDragPoint  מאותחל ואם כן – אחראי להזזת המפה לפי מיקום העכבר.  </vt:lpstr>
      <vt:lpstr>OnScrollViewerScrollChanged – כאשר משתנה ערך ה ScrollViewer, מסדר את מיקום המפה לפי ערך ה -   ScrollViewer.  </vt:lpstr>
      <vt:lpstr>slider</vt:lpstr>
      <vt:lpstr>יצירת ה - slider </vt:lpstr>
      <vt:lpstr>פונקציות לשימוש ה slider </vt:lpstr>
      <vt:lpstr>רישום לאירועים:</vt:lpstr>
      <vt:lpstr>OnPreviewMouseWheel – בעת הגדלת מפה (גלגלת), מגדיל \ מקטין את תמונת המפה ואת ערך ה slider. </vt:lpstr>
      <vt:lpstr>OnSliderValueChanged – בעת שינוי ערך ה slider, מתאם את מיקום המפה לפי מיקום העכבר בעת הגלילה.</vt:lpstr>
      <vt:lpstr>Magnifier </vt:lpstr>
      <vt:lpstr>יצירת ה - Magnifier </vt:lpstr>
      <vt:lpstr>פונקציות לשימוש ה Magnifier </vt:lpstr>
      <vt:lpstr>updateMagnifier– משנה את ערך הזום בהתאם למספר שמקבל.</vt:lpstr>
      <vt:lpstr>מצגת של PowerPoint</vt:lpstr>
      <vt:lpstr>מצגת של PowerPoint</vt:lpstr>
      <vt:lpstr>תודה על ההקשבה!!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רחל</dc:creator>
  <cp:lastModifiedBy>רחל</cp:lastModifiedBy>
  <cp:revision>21</cp:revision>
  <dcterms:created xsi:type="dcterms:W3CDTF">2014-05-11T06:56:49Z</dcterms:created>
  <dcterms:modified xsi:type="dcterms:W3CDTF">2014-05-11T16:49:00Z</dcterms:modified>
</cp:coreProperties>
</file>