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>
        <p:scale>
          <a:sx n="32" d="100"/>
          <a:sy n="32" d="100"/>
        </p:scale>
        <p:origin x="-2382" y="-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819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00781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759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7638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553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474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19743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9525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7447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6828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863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E449-BBAB-4CCE-AE42-F61F61515825}" type="datetimeFigureOut">
              <a:rPr lang="he-IL" smtClean="0"/>
              <a:pPr/>
              <a:t>ט'/אלול/תשע"ה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AA68-D6AF-42A1-816A-6F3F020C448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8738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800103" y="-77788"/>
            <a:ext cx="19721513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4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69895"/>
            <a:ext cx="19721513" cy="702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78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‫הצגה על המסך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3" baseType="lpstr">
      <vt:lpstr>ערכת נושא Office</vt:lpstr>
      <vt:lpstr>שקופית 1</vt:lpstr>
      <vt:lpstr>שקופית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בנינו</cp:lastModifiedBy>
  <cp:revision>11</cp:revision>
  <dcterms:created xsi:type="dcterms:W3CDTF">2014-08-16T13:39:38Z</dcterms:created>
  <dcterms:modified xsi:type="dcterms:W3CDTF">2015-08-24T14:40:28Z</dcterms:modified>
</cp:coreProperties>
</file>