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5"/>
  </p:notesMasterIdLst>
  <p:sldIdLst>
    <p:sldId id="269" r:id="rId2"/>
    <p:sldId id="268" r:id="rId3"/>
    <p:sldId id="266" r:id="rId4"/>
    <p:sldId id="273" r:id="rId5"/>
    <p:sldId id="270" r:id="rId6"/>
    <p:sldId id="271" r:id="rId7"/>
    <p:sldId id="263" r:id="rId8"/>
    <p:sldId id="272" r:id="rId9"/>
    <p:sldId id="256" r:id="rId10"/>
    <p:sldId id="257" r:id="rId11"/>
    <p:sldId id="259" r:id="rId12"/>
    <p:sldId id="262" r:id="rId13"/>
    <p:sldId id="27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uttman Drogolin" panose="02010401010101010101" pitchFamily="2" charset="-79"/>
      <p:regular r:id="rId20"/>
      <p:bold r:id="rId21"/>
    </p:embeddedFont>
    <p:embeddedFont>
      <p:font typeface="AhlaB" pitchFamily="2" charset="-79"/>
      <p:regular r:id="rId22"/>
    </p:embeddedFont>
    <p:embeddedFont>
      <p:font typeface="Aspect" pitchFamily="2" charset="-79"/>
      <p:regular r:id="rId23"/>
    </p:embeddedFont>
    <p:embeddedFont>
      <p:font typeface="BN Hop" pitchFamily="2" charset="-79"/>
      <p:regular r:id="rId24"/>
    </p:embeddedFont>
    <p:embeddedFont>
      <p:font typeface="AbraKadabra" pitchFamily="2" charset="-79"/>
      <p:regular r:id="rId2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56E862-E8C6-409A-BC07-044221B0BAD9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495AA-A1B8-4491-8B39-28FD5B2F986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4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5AA-A1B8-4491-8B39-28FD5B2F986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9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252536" y="0"/>
            <a:ext cx="10081120" cy="477053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"זכור ימות </a:t>
            </a:r>
          </a:p>
          <a:p>
            <a:pPr algn="ctr"/>
            <a:r>
              <a:rPr lang="he-IL" sz="138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עולם</a:t>
            </a:r>
            <a:r>
              <a:rPr lang="he-IL" sz="166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"</a:t>
            </a:r>
            <a:endParaRPr lang="he-IL" sz="166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47954" y="4509120"/>
            <a:ext cx="78406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Hop" pitchFamily="2" charset="-79"/>
              </a:rPr>
              <a:t>שמעון הצדיק</a:t>
            </a:r>
          </a:p>
          <a:p>
            <a:pPr algn="ctr"/>
            <a:r>
              <a:rPr lang="he-I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Hop" pitchFamily="2" charset="-79"/>
              </a:rPr>
              <a:t>והתפתחות העם היווני</a:t>
            </a:r>
            <a:r>
              <a:rPr lang="he-IL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Hop" pitchFamily="2" charset="-79"/>
              </a:rPr>
              <a:t>- </a:t>
            </a:r>
          </a:p>
          <a:p>
            <a:pPr algn="ctr"/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Hop" pitchFamily="2" charset="-79"/>
              </a:rPr>
              <a:t>פרק ו'-ז'</a:t>
            </a:r>
            <a:endParaRPr lang="he-IL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N Hop" pitchFamily="2" charset="-79"/>
            </a:endParaRPr>
          </a:p>
          <a:p>
            <a:pPr algn="ctr"/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N Hop" pitchFamily="2" charset="-79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הקרב נגד העיר טרויה</a:t>
            </a:r>
            <a:endParaRPr lang="he-I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62" name="Picture 2" descr="http://www.ilschool.org/greece/images/m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056784" cy="540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e-I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תרבות יוון</a:t>
            </a:r>
            <a:endParaRPr lang="he-I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9940" name="Picture 4" descr="http://www.magazin.org.il/userfiles/131479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347864" cy="2736305"/>
          </a:xfrm>
          <a:prstGeom prst="rect">
            <a:avLst/>
          </a:prstGeom>
          <a:noFill/>
        </p:spPr>
      </p:pic>
      <p:pic>
        <p:nvPicPr>
          <p:cNvPr id="39942" name="Picture 6" descr="http://www.yesodot.co.il/wp-content/uploads/iStock_000002187475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48013"/>
            <a:ext cx="3179944" cy="2109987"/>
          </a:xfrm>
          <a:prstGeom prst="rect">
            <a:avLst/>
          </a:prstGeom>
          <a:noFill/>
        </p:spPr>
      </p:pic>
      <p:pic>
        <p:nvPicPr>
          <p:cNvPr id="39944" name="Picture 8" descr="http://rg.ramat-gan.info/NR/rdonlyres/9A02B17F-25C2-41F1-BD3D-AC7AEDF1B855/0/%D7%9E%D7%93%D7%A2_%D7%95%D7%98%D7%9B%D7%A0%D7%95%D7%9C%D7%95%D7%92%D7%99%D7%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256584" cy="4657736"/>
          </a:xfrm>
          <a:prstGeom prst="rect">
            <a:avLst/>
          </a:prstGeom>
          <a:noFill/>
        </p:spPr>
      </p:pic>
      <p:pic>
        <p:nvPicPr>
          <p:cNvPr id="39946" name="Picture 10" descr="http://www.artli.co.il/image/users/80389/detail/big/1155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12776"/>
            <a:ext cx="2520280" cy="2578292"/>
          </a:xfrm>
          <a:prstGeom prst="rect">
            <a:avLst/>
          </a:prstGeom>
          <a:noFill/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251520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ובדת?</a:t>
            </a:r>
            <a:endParaRPr kumimoji="0" lang="he-IL" sz="16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300192" y="1124744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צור וצידון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109420" y="1412776"/>
            <a:ext cx="163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אשור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534587" y="4725144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מצרים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1" grpId="2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netravel.co.il/hotdes/images/ATHE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802"/>
            <a:ext cx="4788024" cy="5834198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755576" y="188640"/>
            <a:ext cx="3387466" cy="28777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אתונה</a:t>
            </a:r>
          </a:p>
          <a:p>
            <a:pPr algn="ctr"/>
            <a:endParaRPr lang="he-IL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GL Adva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238125" y="332656"/>
            <a:ext cx="3783408" cy="28777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ספרטה</a:t>
            </a:r>
          </a:p>
          <a:p>
            <a:pPr algn="ctr"/>
            <a:endParaRPr lang="he-IL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GL Adva" pitchFamily="2" charset="-79"/>
            </a:endParaRPr>
          </a:p>
        </p:txBody>
      </p:sp>
      <p:pic>
        <p:nvPicPr>
          <p:cNvPr id="38918" name="Picture 6" descr="http://mekupelet.co.il/userfiles/image/medium1/7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3168352" cy="422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763688" y="980728"/>
            <a:ext cx="64087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3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"זכור ימות </a:t>
            </a:r>
          </a:p>
          <a:p>
            <a:pPr algn="ctr"/>
            <a:r>
              <a:rPr lang="he-IL" sz="13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עולם"</a:t>
            </a: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395536" y="5877272"/>
            <a:ext cx="8060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המשך יבוא בפרקים הבאים..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gotravel.co.il/userfiles2/image/Greece/Thessaloniki/Thessaloniki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3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מלבן 4"/>
          <p:cNvSpPr/>
          <p:nvPr/>
        </p:nvSpPr>
        <p:spPr>
          <a:xfrm>
            <a:off x="395536" y="3717032"/>
            <a:ext cx="79928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המצביא אלכסנדר מוקדון</a:t>
            </a:r>
          </a:p>
          <a:p>
            <a:pPr algn="ctr"/>
            <a:r>
              <a:rPr lang="he-I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בקש מחכמים   להביא לו</a:t>
            </a:r>
          </a:p>
          <a:p>
            <a:pPr algn="ctr"/>
            <a:r>
              <a:rPr lang="he-IL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דבר מגן עדן. </a:t>
            </a:r>
          </a:p>
        </p:txBody>
      </p:sp>
      <p:pic>
        <p:nvPicPr>
          <p:cNvPr id="50180" name="Picture 4" descr="http://erev-rav.com/wp-content/uploads/2012/10/maya-shimony_1_british-museum-crystal-sku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0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3491880" y="548680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1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. מה הביאו לו?</a:t>
            </a:r>
          </a:p>
        </p:txBody>
      </p:sp>
      <p:pic>
        <p:nvPicPr>
          <p:cNvPr id="8" name="Picture 4" descr="http://erev-rav.com/wp-content/uploads/2012/10/maya-shimony_1_british-museum-crystal-sku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3299520" cy="2474640"/>
          </a:xfrm>
          <a:prstGeom prst="rect">
            <a:avLst/>
          </a:prstGeom>
          <a:noFill/>
        </p:spPr>
      </p:pic>
      <p:sp>
        <p:nvSpPr>
          <p:cNvPr id="9" name="מלבן 8"/>
          <p:cNvSpPr/>
          <p:nvPr/>
        </p:nvSpPr>
        <p:spPr>
          <a:xfrm>
            <a:off x="2123728" y="3501008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2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. מה ניסה אלכסנדר לעשות?</a:t>
            </a:r>
          </a:p>
          <a:p>
            <a:pPr algn="ctr"/>
            <a:r>
              <a:rPr lang="he-I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האם הצליח?</a:t>
            </a:r>
            <a:endParaRPr lang="he-IL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rogolin" pitchFamily="2" charset="-79"/>
              <a:cs typeface="Guttman Drogolin" pitchFamily="2" charset="-79"/>
            </a:endParaRPr>
          </a:p>
        </p:txBody>
      </p:sp>
      <p:pic>
        <p:nvPicPr>
          <p:cNvPr id="49154" name="Picture 2" descr="http://www.stav-ltd.co.il/userfiles/image/big1/Za3296-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276872"/>
            <a:ext cx="3538364" cy="3538364"/>
          </a:xfrm>
          <a:prstGeom prst="rect">
            <a:avLst/>
          </a:prstGeom>
          <a:noFill/>
        </p:spPr>
      </p:pic>
      <p:sp>
        <p:nvSpPr>
          <p:cNvPr id="10" name="מלבן 9"/>
          <p:cNvSpPr/>
          <p:nvPr/>
        </p:nvSpPr>
        <p:spPr>
          <a:xfrm>
            <a:off x="3563888" y="5373216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3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. מהו המסר?</a:t>
            </a:r>
          </a:p>
        </p:txBody>
      </p:sp>
      <p:pic>
        <p:nvPicPr>
          <p:cNvPr id="49156" name="Picture 4" descr="http://www.moreshet.co.il/UploadFiles/aa1/tora%20i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31043">
            <a:off x="2383838" y="523446"/>
            <a:ext cx="3906533" cy="641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E803"/>
                                      </p:to>
                                    </p:animClr>
                                    <p:animClr clrSpc="rgb" dir="cw"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803"/>
                                      </p:to>
                                    </p:animClr>
                                    <p:set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r>
              <a:rPr lang="he-IL" dirty="0" smtClean="0">
                <a:cs typeface="Aspect" pitchFamily="2" charset="-79"/>
              </a:rPr>
              <a:t>חסד גדול עשה עמנו ה' שהעמיד לנו בסוף תקופת אנשי כנסת הגדולה ובראשית תקופת היוונים את:</a:t>
            </a:r>
            <a:endParaRPr lang="he-IL" dirty="0">
              <a:cs typeface="Aspect" pitchFamily="2" charset="-79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11560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9600" b="1" dirty="0" smtClean="0">
                <a:ln w="28575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uttman Drogolin" pitchFamily="2" charset="-79"/>
                <a:ea typeface="+mj-ea"/>
                <a:cs typeface="Guttman Drogolin" pitchFamily="2" charset="-79"/>
              </a:rPr>
              <a:t>שמעון הצדיק!!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spect" pitchFamily="2" charset="-79"/>
            </a:endParaRPr>
          </a:p>
        </p:txBody>
      </p:sp>
      <p:pic>
        <p:nvPicPr>
          <p:cNvPr id="47106" name="Picture 2" descr="https://upload.wikimedia.org/wikipedia/commons/thumb/c/c6/LEV_8-_High_priest_in_robes_and_breastplate.jpg/200px-LEV_8-_High_priest_in_robes_and_breastpla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1493031" cy="2276872"/>
          </a:xfrm>
          <a:prstGeom prst="rect">
            <a:avLst/>
          </a:prstGeom>
          <a:noFill/>
        </p:spPr>
      </p:pic>
      <p:pic>
        <p:nvPicPr>
          <p:cNvPr id="47108" name="Picture 4" descr="http://www.breslevmeir.com/wp-content/uploads/2013/10/%d7%a9%d7%9e%d7%a2%d7%95%d7%9f-%d7%94%d7%a6%d7%93%d7%99%d7%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686061" y="1268760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e-IL" sz="9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rogolin" pitchFamily="2" charset="-79"/>
              <a:cs typeface="Guttman Drogolin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339752" y="1124744"/>
            <a:ext cx="564289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מיהי המלכות</a:t>
            </a:r>
          </a:p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השלישית</a:t>
            </a:r>
          </a:p>
          <a:p>
            <a:pPr algn="ctr"/>
            <a:r>
              <a:rPr lang="he-IL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מנחושת?</a:t>
            </a:r>
          </a:p>
        </p:txBody>
      </p:sp>
      <p:pic>
        <p:nvPicPr>
          <p:cNvPr id="46082" name="Picture 2" descr="http://www.krool.net/isracool/01copper_tubes_files/image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8640"/>
            <a:ext cx="6336704" cy="6382958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 rot="2292584">
            <a:off x="-54206" y="3833302"/>
            <a:ext cx="4326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9050">
                  <a:solidFill>
                    <a:srgbClr val="FFC000"/>
                  </a:solidFill>
                  <a:prstDash val="solid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spect" pitchFamily="2" charset="-79"/>
              </a:rPr>
              <a:t>מלכות יוון</a:t>
            </a:r>
            <a:endParaRPr lang="he-IL" sz="8000" b="1" cap="none" spc="0" dirty="0">
              <a:ln w="19050">
                <a:solidFill>
                  <a:srgbClr val="FFC000"/>
                </a:solidFill>
                <a:prstDash val="solid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Aspect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6024" y="620688"/>
            <a:ext cx="8927976" cy="1143000"/>
          </a:xfrm>
        </p:spPr>
        <p:txBody>
          <a:bodyPr>
            <a:noAutofit/>
          </a:bodyPr>
          <a:lstStyle/>
          <a:p>
            <a: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hlaB" pitchFamily="2" charset="-79"/>
              </a:rPr>
              <a:t>מהו הנס שנעשה ע"י שמעון הצדיק כשהיה עוד צעיר?</a:t>
            </a:r>
            <a:b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hlaB" pitchFamily="2" charset="-79"/>
              </a:rPr>
            </a:br>
            <a:endParaRPr lang="he-IL" b="1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cs typeface="AhlaB" pitchFamily="2" charset="-79"/>
            </a:endParaRPr>
          </a:p>
        </p:txBody>
      </p:sp>
      <p:pic>
        <p:nvPicPr>
          <p:cNvPr id="45068" name="Picture 12" descr="https://upload.wikimedia.org/wikipedia/he/thumb/9/92/Tyre_Habour.jpg/250px-Tyre_Hab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7"/>
            <a:ext cx="6750205" cy="4725144"/>
          </a:xfrm>
          <a:prstGeom prst="rect">
            <a:avLst/>
          </a:prstGeom>
          <a:noFill/>
        </p:spPr>
      </p:pic>
      <p:pic>
        <p:nvPicPr>
          <p:cNvPr id="45070" name="Picture 14" descr="https://goodolewoody.files.wordpress.com/2011/01/torch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564904"/>
            <a:ext cx="3181350" cy="4705351"/>
          </a:xfrm>
          <a:prstGeom prst="rect">
            <a:avLst/>
          </a:prstGeom>
          <a:noFill/>
        </p:spPr>
      </p:pic>
      <p:pic>
        <p:nvPicPr>
          <p:cNvPr id="19" name="Picture 14" descr="https://goodolewoody.files.wordpress.com/2011/01/torch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196752"/>
            <a:ext cx="3181350" cy="4705351"/>
          </a:xfrm>
          <a:prstGeom prst="rect">
            <a:avLst/>
          </a:prstGeom>
          <a:noFill/>
        </p:spPr>
      </p:pic>
      <p:pic>
        <p:nvPicPr>
          <p:cNvPr id="20" name="Picture 14" descr="https://goodolewoody.files.wordpress.com/2011/01/torch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60648"/>
            <a:ext cx="3181350" cy="4705351"/>
          </a:xfrm>
          <a:prstGeom prst="rect">
            <a:avLst/>
          </a:prstGeom>
          <a:noFill/>
        </p:spPr>
      </p:pic>
      <p:sp>
        <p:nvSpPr>
          <p:cNvPr id="21" name="כותרת 1"/>
          <p:cNvSpPr txBox="1">
            <a:spLocks/>
          </p:cNvSpPr>
          <p:nvPr/>
        </p:nvSpPr>
        <p:spPr>
          <a:xfrm>
            <a:off x="539552" y="5157192"/>
            <a:ext cx="892797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hlaB" pitchFamily="2" charset="-79"/>
              </a:rPr>
              <a:t>מדוע נהפך</a:t>
            </a:r>
            <a:r>
              <a:rPr kumimoji="0" lang="he-IL" sz="4400" b="1" i="0" u="none" strike="noStrike" kern="1200" cap="none" spc="0" normalizeH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hlaB" pitchFamily="2" charset="-79"/>
              </a:rPr>
              <a:t> אלכסנדר לשם יהודי?</a:t>
            </a:r>
            <a:r>
              <a:rPr kumimoji="0" lang="he-IL" sz="4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hlaB" pitchFamily="2" charset="-79"/>
              </a:rPr>
              <a:t/>
            </a:r>
            <a:br>
              <a:rPr kumimoji="0" lang="he-IL" sz="4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hlaB" pitchFamily="2" charset="-79"/>
              </a:rPr>
            </a:br>
            <a:endParaRPr kumimoji="0" lang="he-IL" sz="4400" b="1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hlaB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476672"/>
            <a:ext cx="9252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hlaB" pitchFamily="2" charset="-79"/>
              </a:rPr>
              <a:t>ומהם הטובות שעשה אלכסנדר ליהודים??</a:t>
            </a:r>
            <a:endParaRPr lang="he-IL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hlaB" pitchFamily="2" charset="-79"/>
            </a:endParaRPr>
          </a:p>
        </p:txBody>
      </p:sp>
      <p:pic>
        <p:nvPicPr>
          <p:cNvPr id="44034" name="Picture 2" descr="http://www.costumesplus.co.il/UploadImages/000668/54677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060848"/>
            <a:ext cx="3338736" cy="3338736"/>
          </a:xfrm>
          <a:prstGeom prst="rect">
            <a:avLst/>
          </a:prstGeom>
          <a:noFill/>
        </p:spPr>
      </p:pic>
      <p:pic>
        <p:nvPicPr>
          <p:cNvPr id="44036" name="Picture 4" descr="https://upload.wikimedia.org/wikipedia/he/thumb/6/65/Mitpe_sayarim.JPG/250px-Mitpe_saya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688632" cy="427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principlesforlifeministries.files.wordpress.com/2013/09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904770"/>
          </a:xfrm>
          <a:prstGeom prst="rect">
            <a:avLst/>
          </a:prstGeom>
          <a:noFill/>
        </p:spPr>
      </p:pic>
      <p:sp>
        <p:nvSpPr>
          <p:cNvPr id="29" name="מלבן 28"/>
          <p:cNvSpPr/>
          <p:nvPr/>
        </p:nvSpPr>
        <p:spPr>
          <a:xfrm>
            <a:off x="1871947" y="260648"/>
            <a:ext cx="6410729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cap="none" spc="0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braKadabra" pitchFamily="2" charset="-79"/>
              </a:rPr>
              <a:t>הניסים בזמן שמעון הצדיק</a:t>
            </a:r>
            <a:endParaRPr lang="he-IL" sz="6000" b="1" cap="none" spc="0" dirty="0">
              <a:ln w="315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braKadabra" pitchFamily="2" charset="-79"/>
            </a:endParaRPr>
          </a:p>
        </p:txBody>
      </p:sp>
      <p:pic>
        <p:nvPicPr>
          <p:cNvPr id="43014" name="Picture 6" descr="http://www.beit-hamikdash.co.il/images/menora_kanim_yesha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-1846"/>
            <a:ext cx="5256584" cy="6859846"/>
          </a:xfrm>
          <a:prstGeom prst="rect">
            <a:avLst/>
          </a:prstGeom>
          <a:noFill/>
        </p:spPr>
      </p:pic>
      <p:pic>
        <p:nvPicPr>
          <p:cNvPr id="43018" name="Picture 10" descr="http://chabadpedia.co.il/images/thumb/8/8d/%D7%9E%D7%96%D7%91%D7%97_%D7%94%D7%A2%D7%95%D7%9C%D7%94.jpg/350px-%D7%9E%D7%96%D7%91%D7%97_%D7%94%D7%A2%D7%95%D7%9C%D7%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7884368" cy="5631692"/>
          </a:xfrm>
          <a:prstGeom prst="rect">
            <a:avLst/>
          </a:prstGeom>
          <a:noFill/>
        </p:spPr>
      </p:pic>
      <p:pic>
        <p:nvPicPr>
          <p:cNvPr id="43020" name="Picture 12" descr="http://www.beit-hamikdash.co.il/images/s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04864"/>
            <a:ext cx="2580047" cy="3608457"/>
          </a:xfrm>
          <a:prstGeom prst="rect">
            <a:avLst/>
          </a:prstGeom>
          <a:noFill/>
        </p:spPr>
      </p:pic>
      <p:pic>
        <p:nvPicPr>
          <p:cNvPr id="43022" name="Picture 14" descr="http://www.beit-hamikdash.co.il/images/bait_rishon_small_sulhan_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692696"/>
            <a:ext cx="7056784" cy="566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3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30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93323" y="188640"/>
            <a:ext cx="9018815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בתקופת מלכות דוד </a:t>
            </a:r>
          </a:p>
          <a:p>
            <a:pPr algn="ctr"/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ושלמה </a:t>
            </a:r>
            <a:r>
              <a:rPr lang="he-IL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היתה</a:t>
            </a:r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 רובה של אירופה </a:t>
            </a:r>
          </a:p>
          <a:p>
            <a:pPr algn="ctr"/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יבשת בלתי נושבת</a:t>
            </a:r>
          </a:p>
          <a:p>
            <a:pPr algn="ctr"/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אך לא עבר זמן ארוך ויבשת אירופה</a:t>
            </a:r>
          </a:p>
          <a:p>
            <a:pPr algn="ctr"/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החלה להתיישב בבני אדם </a:t>
            </a:r>
          </a:p>
          <a:p>
            <a:pPr algn="ctr"/>
            <a:r>
              <a:rPr lang="he-IL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ttman Drogolin" pitchFamily="2" charset="-79"/>
                <a:cs typeface="Guttman Drogolin" pitchFamily="2" charset="-79"/>
              </a:rPr>
              <a:t>שנדדו מארצות המזרח...</a:t>
            </a:r>
          </a:p>
          <a:p>
            <a:pPr algn="ctr"/>
            <a:endParaRPr lang="he-IL" sz="4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ttman Drogolin" pitchFamily="2" charset="-79"/>
              <a:cs typeface="Guttman Drogolin" pitchFamily="2" charset="-79"/>
            </a:endParaRPr>
          </a:p>
        </p:txBody>
      </p:sp>
      <p:pic>
        <p:nvPicPr>
          <p:cNvPr id="41988" name="Picture 4" descr="http://www.masa.co.il/_content/images/0d9883668d4b35dcb40c5cdf98e5f7ae_greece_4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9432"/>
            <a:ext cx="9649072" cy="7591425"/>
          </a:xfrm>
          <a:prstGeom prst="rect">
            <a:avLst/>
          </a:prstGeom>
          <a:noFill/>
        </p:spPr>
      </p:pic>
      <p:sp>
        <p:nvSpPr>
          <p:cNvPr id="7" name="אליפסה 6"/>
          <p:cNvSpPr/>
          <p:nvPr/>
        </p:nvSpPr>
        <p:spPr>
          <a:xfrm>
            <a:off x="4932040" y="5445224"/>
            <a:ext cx="3168352" cy="1412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2483768" y="1628800"/>
            <a:ext cx="374441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 rot="384017">
            <a:off x="3906829" y="3249983"/>
            <a:ext cx="10919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אתונה</a:t>
            </a:r>
            <a:endParaRPr lang="he-I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 rot="384017">
            <a:off x="3151862" y="4208312"/>
            <a:ext cx="1247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ספרטה</a:t>
            </a:r>
            <a:endParaRPr lang="he-I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 rot="384017">
            <a:off x="2738313" y="3712923"/>
            <a:ext cx="1653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פלופונסוס</a:t>
            </a:r>
            <a:endParaRPr lang="he-I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צורה חופשית 11"/>
          <p:cNvSpPr/>
          <p:nvPr/>
        </p:nvSpPr>
        <p:spPr>
          <a:xfrm>
            <a:off x="853440" y="1236617"/>
            <a:ext cx="5975983" cy="5068389"/>
          </a:xfrm>
          <a:custGeom>
            <a:avLst/>
            <a:gdLst>
              <a:gd name="connsiteX0" fmla="*/ 0 w 5975983"/>
              <a:gd name="connsiteY0" fmla="*/ 104503 h 5068389"/>
              <a:gd name="connsiteX1" fmla="*/ 26126 w 5975983"/>
              <a:gd name="connsiteY1" fmla="*/ 121920 h 5068389"/>
              <a:gd name="connsiteX2" fmla="*/ 52251 w 5975983"/>
              <a:gd name="connsiteY2" fmla="*/ 148046 h 5068389"/>
              <a:gd name="connsiteX3" fmla="*/ 87086 w 5975983"/>
              <a:gd name="connsiteY3" fmla="*/ 165463 h 5068389"/>
              <a:gd name="connsiteX4" fmla="*/ 113211 w 5975983"/>
              <a:gd name="connsiteY4" fmla="*/ 200297 h 5068389"/>
              <a:gd name="connsiteX5" fmla="*/ 209006 w 5975983"/>
              <a:gd name="connsiteY5" fmla="*/ 330926 h 5068389"/>
              <a:gd name="connsiteX6" fmla="*/ 226423 w 5975983"/>
              <a:gd name="connsiteY6" fmla="*/ 383177 h 5068389"/>
              <a:gd name="connsiteX7" fmla="*/ 243840 w 5975983"/>
              <a:gd name="connsiteY7" fmla="*/ 418012 h 5068389"/>
              <a:gd name="connsiteX8" fmla="*/ 269966 w 5975983"/>
              <a:gd name="connsiteY8" fmla="*/ 487680 h 5068389"/>
              <a:gd name="connsiteX9" fmla="*/ 287383 w 5975983"/>
              <a:gd name="connsiteY9" fmla="*/ 2020389 h 5068389"/>
              <a:gd name="connsiteX10" fmla="*/ 322217 w 5975983"/>
              <a:gd name="connsiteY10" fmla="*/ 2107474 h 5068389"/>
              <a:gd name="connsiteX11" fmla="*/ 339634 w 5975983"/>
              <a:gd name="connsiteY11" fmla="*/ 2168434 h 5068389"/>
              <a:gd name="connsiteX12" fmla="*/ 374469 w 5975983"/>
              <a:gd name="connsiteY12" fmla="*/ 2229394 h 5068389"/>
              <a:gd name="connsiteX13" fmla="*/ 435429 w 5975983"/>
              <a:gd name="connsiteY13" fmla="*/ 2325189 h 5068389"/>
              <a:gd name="connsiteX14" fmla="*/ 461554 w 5975983"/>
              <a:gd name="connsiteY14" fmla="*/ 2394857 h 5068389"/>
              <a:gd name="connsiteX15" fmla="*/ 478971 w 5975983"/>
              <a:gd name="connsiteY15" fmla="*/ 2420983 h 5068389"/>
              <a:gd name="connsiteX16" fmla="*/ 496389 w 5975983"/>
              <a:gd name="connsiteY16" fmla="*/ 2473234 h 5068389"/>
              <a:gd name="connsiteX17" fmla="*/ 522514 w 5975983"/>
              <a:gd name="connsiteY17" fmla="*/ 2551612 h 5068389"/>
              <a:gd name="connsiteX18" fmla="*/ 531223 w 5975983"/>
              <a:gd name="connsiteY18" fmla="*/ 2577737 h 5068389"/>
              <a:gd name="connsiteX19" fmla="*/ 548640 w 5975983"/>
              <a:gd name="connsiteY19" fmla="*/ 2612572 h 5068389"/>
              <a:gd name="connsiteX20" fmla="*/ 557349 w 5975983"/>
              <a:gd name="connsiteY20" fmla="*/ 2638697 h 5068389"/>
              <a:gd name="connsiteX21" fmla="*/ 583474 w 5975983"/>
              <a:gd name="connsiteY21" fmla="*/ 2647406 h 5068389"/>
              <a:gd name="connsiteX22" fmla="*/ 618309 w 5975983"/>
              <a:gd name="connsiteY22" fmla="*/ 2673532 h 5068389"/>
              <a:gd name="connsiteX23" fmla="*/ 627017 w 5975983"/>
              <a:gd name="connsiteY23" fmla="*/ 2699657 h 5068389"/>
              <a:gd name="connsiteX24" fmla="*/ 653143 w 5975983"/>
              <a:gd name="connsiteY24" fmla="*/ 2717074 h 5068389"/>
              <a:gd name="connsiteX25" fmla="*/ 696686 w 5975983"/>
              <a:gd name="connsiteY25" fmla="*/ 2751909 h 5068389"/>
              <a:gd name="connsiteX26" fmla="*/ 740229 w 5975983"/>
              <a:gd name="connsiteY26" fmla="*/ 2812869 h 5068389"/>
              <a:gd name="connsiteX27" fmla="*/ 775063 w 5975983"/>
              <a:gd name="connsiteY27" fmla="*/ 2856412 h 5068389"/>
              <a:gd name="connsiteX28" fmla="*/ 801189 w 5975983"/>
              <a:gd name="connsiteY28" fmla="*/ 2943497 h 5068389"/>
              <a:gd name="connsiteX29" fmla="*/ 809897 w 5975983"/>
              <a:gd name="connsiteY29" fmla="*/ 3004457 h 5068389"/>
              <a:gd name="connsiteX30" fmla="*/ 827314 w 5975983"/>
              <a:gd name="connsiteY30" fmla="*/ 3056709 h 5068389"/>
              <a:gd name="connsiteX31" fmla="*/ 836023 w 5975983"/>
              <a:gd name="connsiteY31" fmla="*/ 3082834 h 5068389"/>
              <a:gd name="connsiteX32" fmla="*/ 844731 w 5975983"/>
              <a:gd name="connsiteY32" fmla="*/ 3108960 h 5068389"/>
              <a:gd name="connsiteX33" fmla="*/ 862149 w 5975983"/>
              <a:gd name="connsiteY33" fmla="*/ 3135086 h 5068389"/>
              <a:gd name="connsiteX34" fmla="*/ 870857 w 5975983"/>
              <a:gd name="connsiteY34" fmla="*/ 3169920 h 5068389"/>
              <a:gd name="connsiteX35" fmla="*/ 888274 w 5975983"/>
              <a:gd name="connsiteY35" fmla="*/ 3204754 h 5068389"/>
              <a:gd name="connsiteX36" fmla="*/ 896983 w 5975983"/>
              <a:gd name="connsiteY36" fmla="*/ 3257006 h 5068389"/>
              <a:gd name="connsiteX37" fmla="*/ 923109 w 5975983"/>
              <a:gd name="connsiteY37" fmla="*/ 3335383 h 5068389"/>
              <a:gd name="connsiteX38" fmla="*/ 931817 w 5975983"/>
              <a:gd name="connsiteY38" fmla="*/ 3361509 h 5068389"/>
              <a:gd name="connsiteX39" fmla="*/ 940526 w 5975983"/>
              <a:gd name="connsiteY39" fmla="*/ 3413760 h 5068389"/>
              <a:gd name="connsiteX40" fmla="*/ 957943 w 5975983"/>
              <a:gd name="connsiteY40" fmla="*/ 3448594 h 5068389"/>
              <a:gd name="connsiteX41" fmla="*/ 975360 w 5975983"/>
              <a:gd name="connsiteY41" fmla="*/ 3500846 h 5068389"/>
              <a:gd name="connsiteX42" fmla="*/ 984069 w 5975983"/>
              <a:gd name="connsiteY42" fmla="*/ 3544389 h 5068389"/>
              <a:gd name="connsiteX43" fmla="*/ 1001486 w 5975983"/>
              <a:gd name="connsiteY43" fmla="*/ 3587932 h 5068389"/>
              <a:gd name="connsiteX44" fmla="*/ 1045029 w 5975983"/>
              <a:gd name="connsiteY44" fmla="*/ 3709852 h 5068389"/>
              <a:gd name="connsiteX45" fmla="*/ 1071154 w 5975983"/>
              <a:gd name="connsiteY45" fmla="*/ 3753394 h 5068389"/>
              <a:gd name="connsiteX46" fmla="*/ 1132114 w 5975983"/>
              <a:gd name="connsiteY46" fmla="*/ 3875314 h 5068389"/>
              <a:gd name="connsiteX47" fmla="*/ 1184366 w 5975983"/>
              <a:gd name="connsiteY47" fmla="*/ 3944983 h 5068389"/>
              <a:gd name="connsiteX48" fmla="*/ 1271451 w 5975983"/>
              <a:gd name="connsiteY48" fmla="*/ 4075612 h 5068389"/>
              <a:gd name="connsiteX49" fmla="*/ 1306286 w 5975983"/>
              <a:gd name="connsiteY49" fmla="*/ 4119154 h 5068389"/>
              <a:gd name="connsiteX50" fmla="*/ 1349829 w 5975983"/>
              <a:gd name="connsiteY50" fmla="*/ 4162697 h 5068389"/>
              <a:gd name="connsiteX51" fmla="*/ 1384663 w 5975983"/>
              <a:gd name="connsiteY51" fmla="*/ 4223657 h 5068389"/>
              <a:gd name="connsiteX52" fmla="*/ 1532709 w 5975983"/>
              <a:gd name="connsiteY52" fmla="*/ 4336869 h 5068389"/>
              <a:gd name="connsiteX53" fmla="*/ 1558834 w 5975983"/>
              <a:gd name="connsiteY53" fmla="*/ 4371703 h 5068389"/>
              <a:gd name="connsiteX54" fmla="*/ 1593669 w 5975983"/>
              <a:gd name="connsiteY54" fmla="*/ 4423954 h 5068389"/>
              <a:gd name="connsiteX55" fmla="*/ 1663337 w 5975983"/>
              <a:gd name="connsiteY55" fmla="*/ 4484914 h 5068389"/>
              <a:gd name="connsiteX56" fmla="*/ 1733006 w 5975983"/>
              <a:gd name="connsiteY56" fmla="*/ 4537166 h 5068389"/>
              <a:gd name="connsiteX57" fmla="*/ 1828800 w 5975983"/>
              <a:gd name="connsiteY57" fmla="*/ 4650377 h 5068389"/>
              <a:gd name="connsiteX58" fmla="*/ 1933303 w 5975983"/>
              <a:gd name="connsiteY58" fmla="*/ 4720046 h 5068389"/>
              <a:gd name="connsiteX59" fmla="*/ 2002971 w 5975983"/>
              <a:gd name="connsiteY59" fmla="*/ 4763589 h 5068389"/>
              <a:gd name="connsiteX60" fmla="*/ 2107474 w 5975983"/>
              <a:gd name="connsiteY60" fmla="*/ 4833257 h 5068389"/>
              <a:gd name="connsiteX61" fmla="*/ 2194560 w 5975983"/>
              <a:gd name="connsiteY61" fmla="*/ 4885509 h 5068389"/>
              <a:gd name="connsiteX62" fmla="*/ 2272937 w 5975983"/>
              <a:gd name="connsiteY62" fmla="*/ 4902926 h 5068389"/>
              <a:gd name="connsiteX63" fmla="*/ 2403566 w 5975983"/>
              <a:gd name="connsiteY63" fmla="*/ 4955177 h 5068389"/>
              <a:gd name="connsiteX64" fmla="*/ 2447109 w 5975983"/>
              <a:gd name="connsiteY64" fmla="*/ 4963886 h 5068389"/>
              <a:gd name="connsiteX65" fmla="*/ 2481943 w 5975983"/>
              <a:gd name="connsiteY65" fmla="*/ 4972594 h 5068389"/>
              <a:gd name="connsiteX66" fmla="*/ 2560320 w 5975983"/>
              <a:gd name="connsiteY66" fmla="*/ 5007429 h 5068389"/>
              <a:gd name="connsiteX67" fmla="*/ 2638697 w 5975983"/>
              <a:gd name="connsiteY67" fmla="*/ 5016137 h 5068389"/>
              <a:gd name="connsiteX68" fmla="*/ 2725783 w 5975983"/>
              <a:gd name="connsiteY68" fmla="*/ 5050972 h 5068389"/>
              <a:gd name="connsiteX69" fmla="*/ 2856411 w 5975983"/>
              <a:gd name="connsiteY69" fmla="*/ 5068389 h 5068389"/>
              <a:gd name="connsiteX70" fmla="*/ 3396343 w 5975983"/>
              <a:gd name="connsiteY70" fmla="*/ 5042263 h 5068389"/>
              <a:gd name="connsiteX71" fmla="*/ 3492137 w 5975983"/>
              <a:gd name="connsiteY71" fmla="*/ 4963886 h 5068389"/>
              <a:gd name="connsiteX72" fmla="*/ 3561806 w 5975983"/>
              <a:gd name="connsiteY72" fmla="*/ 4929052 h 5068389"/>
              <a:gd name="connsiteX73" fmla="*/ 3692434 w 5975983"/>
              <a:gd name="connsiteY73" fmla="*/ 4833257 h 5068389"/>
              <a:gd name="connsiteX74" fmla="*/ 3735977 w 5975983"/>
              <a:gd name="connsiteY74" fmla="*/ 4737463 h 5068389"/>
              <a:gd name="connsiteX75" fmla="*/ 3753394 w 5975983"/>
              <a:gd name="connsiteY75" fmla="*/ 4702629 h 5068389"/>
              <a:gd name="connsiteX76" fmla="*/ 3779520 w 5975983"/>
              <a:gd name="connsiteY76" fmla="*/ 4632960 h 5068389"/>
              <a:gd name="connsiteX77" fmla="*/ 3796937 w 5975983"/>
              <a:gd name="connsiteY77" fmla="*/ 4606834 h 5068389"/>
              <a:gd name="connsiteX78" fmla="*/ 3884023 w 5975983"/>
              <a:gd name="connsiteY78" fmla="*/ 4580709 h 5068389"/>
              <a:gd name="connsiteX79" fmla="*/ 3971109 w 5975983"/>
              <a:gd name="connsiteY79" fmla="*/ 4554583 h 5068389"/>
              <a:gd name="connsiteX80" fmla="*/ 4040777 w 5975983"/>
              <a:gd name="connsiteY80" fmla="*/ 4528457 h 5068389"/>
              <a:gd name="connsiteX81" fmla="*/ 4101737 w 5975983"/>
              <a:gd name="connsiteY81" fmla="*/ 4511040 h 5068389"/>
              <a:gd name="connsiteX82" fmla="*/ 4145280 w 5975983"/>
              <a:gd name="connsiteY82" fmla="*/ 4476206 h 5068389"/>
              <a:gd name="connsiteX83" fmla="*/ 4284617 w 5975983"/>
              <a:gd name="connsiteY83" fmla="*/ 4389120 h 5068389"/>
              <a:gd name="connsiteX84" fmla="*/ 4336869 w 5975983"/>
              <a:gd name="connsiteY84" fmla="*/ 4336869 h 5068389"/>
              <a:gd name="connsiteX85" fmla="*/ 4389120 w 5975983"/>
              <a:gd name="connsiteY85" fmla="*/ 4310743 h 5068389"/>
              <a:gd name="connsiteX86" fmla="*/ 4432663 w 5975983"/>
              <a:gd name="connsiteY86" fmla="*/ 4275909 h 5068389"/>
              <a:gd name="connsiteX87" fmla="*/ 4450080 w 5975983"/>
              <a:gd name="connsiteY87" fmla="*/ 4249783 h 5068389"/>
              <a:gd name="connsiteX88" fmla="*/ 4476206 w 5975983"/>
              <a:gd name="connsiteY88" fmla="*/ 4241074 h 5068389"/>
              <a:gd name="connsiteX89" fmla="*/ 4519749 w 5975983"/>
              <a:gd name="connsiteY89" fmla="*/ 4223657 h 5068389"/>
              <a:gd name="connsiteX90" fmla="*/ 4537166 w 5975983"/>
              <a:gd name="connsiteY90" fmla="*/ 4188823 h 5068389"/>
              <a:gd name="connsiteX91" fmla="*/ 4563291 w 5975983"/>
              <a:gd name="connsiteY91" fmla="*/ 4180114 h 5068389"/>
              <a:gd name="connsiteX92" fmla="*/ 4624251 w 5975983"/>
              <a:gd name="connsiteY92" fmla="*/ 4153989 h 5068389"/>
              <a:gd name="connsiteX93" fmla="*/ 4659086 w 5975983"/>
              <a:gd name="connsiteY93" fmla="*/ 4127863 h 5068389"/>
              <a:gd name="connsiteX94" fmla="*/ 4737463 w 5975983"/>
              <a:gd name="connsiteY94" fmla="*/ 4058194 h 5068389"/>
              <a:gd name="connsiteX95" fmla="*/ 4833257 w 5975983"/>
              <a:gd name="connsiteY95" fmla="*/ 4023360 h 5068389"/>
              <a:gd name="connsiteX96" fmla="*/ 4876800 w 5975983"/>
              <a:gd name="connsiteY96" fmla="*/ 3997234 h 5068389"/>
              <a:gd name="connsiteX97" fmla="*/ 4920343 w 5975983"/>
              <a:gd name="connsiteY97" fmla="*/ 3988526 h 5068389"/>
              <a:gd name="connsiteX98" fmla="*/ 5016137 w 5975983"/>
              <a:gd name="connsiteY98" fmla="*/ 3944983 h 5068389"/>
              <a:gd name="connsiteX99" fmla="*/ 5129349 w 5975983"/>
              <a:gd name="connsiteY99" fmla="*/ 3857897 h 5068389"/>
              <a:gd name="connsiteX100" fmla="*/ 5155474 w 5975983"/>
              <a:gd name="connsiteY100" fmla="*/ 3840480 h 5068389"/>
              <a:gd name="connsiteX101" fmla="*/ 5172891 w 5975983"/>
              <a:gd name="connsiteY101" fmla="*/ 3814354 h 5068389"/>
              <a:gd name="connsiteX102" fmla="*/ 5199017 w 5975983"/>
              <a:gd name="connsiteY102" fmla="*/ 3805646 h 5068389"/>
              <a:gd name="connsiteX103" fmla="*/ 5225143 w 5975983"/>
              <a:gd name="connsiteY103" fmla="*/ 3762103 h 5068389"/>
              <a:gd name="connsiteX104" fmla="*/ 5286103 w 5975983"/>
              <a:gd name="connsiteY104" fmla="*/ 3675017 h 5068389"/>
              <a:gd name="connsiteX105" fmla="*/ 5303520 w 5975983"/>
              <a:gd name="connsiteY105" fmla="*/ 3614057 h 5068389"/>
              <a:gd name="connsiteX106" fmla="*/ 5312229 w 5975983"/>
              <a:gd name="connsiteY106" fmla="*/ 3091543 h 5068389"/>
              <a:gd name="connsiteX107" fmla="*/ 5329646 w 5975983"/>
              <a:gd name="connsiteY107" fmla="*/ 2952206 h 5068389"/>
              <a:gd name="connsiteX108" fmla="*/ 5373189 w 5975983"/>
              <a:gd name="connsiteY108" fmla="*/ 2891246 h 5068389"/>
              <a:gd name="connsiteX109" fmla="*/ 5390606 w 5975983"/>
              <a:gd name="connsiteY109" fmla="*/ 2856412 h 5068389"/>
              <a:gd name="connsiteX110" fmla="*/ 5408023 w 5975983"/>
              <a:gd name="connsiteY110" fmla="*/ 2830286 h 5068389"/>
              <a:gd name="connsiteX111" fmla="*/ 5442857 w 5975983"/>
              <a:gd name="connsiteY111" fmla="*/ 2769326 h 5068389"/>
              <a:gd name="connsiteX112" fmla="*/ 5460274 w 5975983"/>
              <a:gd name="connsiteY112" fmla="*/ 2708366 h 5068389"/>
              <a:gd name="connsiteX113" fmla="*/ 5486400 w 5975983"/>
              <a:gd name="connsiteY113" fmla="*/ 2682240 h 5068389"/>
              <a:gd name="connsiteX114" fmla="*/ 5521234 w 5975983"/>
              <a:gd name="connsiteY114" fmla="*/ 2647406 h 5068389"/>
              <a:gd name="connsiteX115" fmla="*/ 5573486 w 5975983"/>
              <a:gd name="connsiteY115" fmla="*/ 2612572 h 5068389"/>
              <a:gd name="connsiteX116" fmla="*/ 5617029 w 5975983"/>
              <a:gd name="connsiteY116" fmla="*/ 2586446 h 5068389"/>
              <a:gd name="connsiteX117" fmla="*/ 5643154 w 5975983"/>
              <a:gd name="connsiteY117" fmla="*/ 2569029 h 5068389"/>
              <a:gd name="connsiteX118" fmla="*/ 5712823 w 5975983"/>
              <a:gd name="connsiteY118" fmla="*/ 2534194 h 5068389"/>
              <a:gd name="connsiteX119" fmla="*/ 5738949 w 5975983"/>
              <a:gd name="connsiteY119" fmla="*/ 2508069 h 5068389"/>
              <a:gd name="connsiteX120" fmla="*/ 5799909 w 5975983"/>
              <a:gd name="connsiteY120" fmla="*/ 2455817 h 5068389"/>
              <a:gd name="connsiteX121" fmla="*/ 5860869 w 5975983"/>
              <a:gd name="connsiteY121" fmla="*/ 2368732 h 5068389"/>
              <a:gd name="connsiteX122" fmla="*/ 5878286 w 5975983"/>
              <a:gd name="connsiteY122" fmla="*/ 2325189 h 5068389"/>
              <a:gd name="connsiteX123" fmla="*/ 5904411 w 5975983"/>
              <a:gd name="connsiteY123" fmla="*/ 2281646 h 5068389"/>
              <a:gd name="connsiteX124" fmla="*/ 5947954 w 5975983"/>
              <a:gd name="connsiteY124" fmla="*/ 2185852 h 5068389"/>
              <a:gd name="connsiteX125" fmla="*/ 5956663 w 5975983"/>
              <a:gd name="connsiteY125" fmla="*/ 2133600 h 5068389"/>
              <a:gd name="connsiteX126" fmla="*/ 5974080 w 5975983"/>
              <a:gd name="connsiteY126" fmla="*/ 1924594 h 5068389"/>
              <a:gd name="connsiteX127" fmla="*/ 5956663 w 5975983"/>
              <a:gd name="connsiteY127" fmla="*/ 1497874 h 5068389"/>
              <a:gd name="connsiteX128" fmla="*/ 5939246 w 5975983"/>
              <a:gd name="connsiteY128" fmla="*/ 1463040 h 5068389"/>
              <a:gd name="connsiteX129" fmla="*/ 5895703 w 5975983"/>
              <a:gd name="connsiteY129" fmla="*/ 1367246 h 5068389"/>
              <a:gd name="connsiteX130" fmla="*/ 5878286 w 5975983"/>
              <a:gd name="connsiteY130" fmla="*/ 1323703 h 5068389"/>
              <a:gd name="connsiteX131" fmla="*/ 5860869 w 5975983"/>
              <a:gd name="connsiteY131" fmla="*/ 1288869 h 5068389"/>
              <a:gd name="connsiteX132" fmla="*/ 5843451 w 5975983"/>
              <a:gd name="connsiteY132" fmla="*/ 1236617 h 5068389"/>
              <a:gd name="connsiteX133" fmla="*/ 5826034 w 5975983"/>
              <a:gd name="connsiteY133" fmla="*/ 1201783 h 5068389"/>
              <a:gd name="connsiteX134" fmla="*/ 5808617 w 5975983"/>
              <a:gd name="connsiteY134" fmla="*/ 1175657 h 5068389"/>
              <a:gd name="connsiteX135" fmla="*/ 5782491 w 5975983"/>
              <a:gd name="connsiteY135" fmla="*/ 1132114 h 5068389"/>
              <a:gd name="connsiteX136" fmla="*/ 5765074 w 5975983"/>
              <a:gd name="connsiteY136" fmla="*/ 1097280 h 5068389"/>
              <a:gd name="connsiteX137" fmla="*/ 5712823 w 5975983"/>
              <a:gd name="connsiteY137" fmla="*/ 1036320 h 5068389"/>
              <a:gd name="connsiteX138" fmla="*/ 5686697 w 5975983"/>
              <a:gd name="connsiteY138" fmla="*/ 1018903 h 5068389"/>
              <a:gd name="connsiteX139" fmla="*/ 5660571 w 5975983"/>
              <a:gd name="connsiteY139" fmla="*/ 1010194 h 5068389"/>
              <a:gd name="connsiteX140" fmla="*/ 5651863 w 5975983"/>
              <a:gd name="connsiteY140" fmla="*/ 984069 h 5068389"/>
              <a:gd name="connsiteX141" fmla="*/ 5590903 w 5975983"/>
              <a:gd name="connsiteY141" fmla="*/ 966652 h 5068389"/>
              <a:gd name="connsiteX142" fmla="*/ 5547360 w 5975983"/>
              <a:gd name="connsiteY142" fmla="*/ 931817 h 5068389"/>
              <a:gd name="connsiteX143" fmla="*/ 5512526 w 5975983"/>
              <a:gd name="connsiteY143" fmla="*/ 896983 h 5068389"/>
              <a:gd name="connsiteX144" fmla="*/ 5477691 w 5975983"/>
              <a:gd name="connsiteY144" fmla="*/ 879566 h 5068389"/>
              <a:gd name="connsiteX145" fmla="*/ 5416731 w 5975983"/>
              <a:gd name="connsiteY145" fmla="*/ 836023 h 5068389"/>
              <a:gd name="connsiteX146" fmla="*/ 5390606 w 5975983"/>
              <a:gd name="connsiteY146" fmla="*/ 818606 h 5068389"/>
              <a:gd name="connsiteX147" fmla="*/ 5338354 w 5975983"/>
              <a:gd name="connsiteY147" fmla="*/ 766354 h 5068389"/>
              <a:gd name="connsiteX148" fmla="*/ 5312229 w 5975983"/>
              <a:gd name="connsiteY148" fmla="*/ 740229 h 5068389"/>
              <a:gd name="connsiteX149" fmla="*/ 5294811 w 5975983"/>
              <a:gd name="connsiteY149" fmla="*/ 722812 h 5068389"/>
              <a:gd name="connsiteX150" fmla="*/ 5259977 w 5975983"/>
              <a:gd name="connsiteY150" fmla="*/ 670560 h 5068389"/>
              <a:gd name="connsiteX151" fmla="*/ 5251269 w 5975983"/>
              <a:gd name="connsiteY151" fmla="*/ 644434 h 5068389"/>
              <a:gd name="connsiteX152" fmla="*/ 5216434 w 5975983"/>
              <a:gd name="connsiteY152" fmla="*/ 592183 h 5068389"/>
              <a:gd name="connsiteX153" fmla="*/ 5207726 w 5975983"/>
              <a:gd name="connsiteY153" fmla="*/ 566057 h 5068389"/>
              <a:gd name="connsiteX154" fmla="*/ 5172891 w 5975983"/>
              <a:gd name="connsiteY154" fmla="*/ 513806 h 5068389"/>
              <a:gd name="connsiteX155" fmla="*/ 5129349 w 5975983"/>
              <a:gd name="connsiteY155" fmla="*/ 444137 h 5068389"/>
              <a:gd name="connsiteX156" fmla="*/ 5129349 w 5975983"/>
              <a:gd name="connsiteY156" fmla="*/ 287383 h 5068389"/>
              <a:gd name="connsiteX157" fmla="*/ 5138057 w 5975983"/>
              <a:gd name="connsiteY157" fmla="*/ 261257 h 5068389"/>
              <a:gd name="connsiteX158" fmla="*/ 5155474 w 5975983"/>
              <a:gd name="connsiteY158" fmla="*/ 191589 h 5068389"/>
              <a:gd name="connsiteX159" fmla="*/ 5181600 w 5975983"/>
              <a:gd name="connsiteY159" fmla="*/ 174172 h 5068389"/>
              <a:gd name="connsiteX160" fmla="*/ 5199017 w 5975983"/>
              <a:gd name="connsiteY160" fmla="*/ 156754 h 5068389"/>
              <a:gd name="connsiteX161" fmla="*/ 5233851 w 5975983"/>
              <a:gd name="connsiteY161" fmla="*/ 139337 h 5068389"/>
              <a:gd name="connsiteX162" fmla="*/ 5277394 w 5975983"/>
              <a:gd name="connsiteY162" fmla="*/ 104503 h 5068389"/>
              <a:gd name="connsiteX163" fmla="*/ 5329646 w 5975983"/>
              <a:gd name="connsiteY163" fmla="*/ 87086 h 5068389"/>
              <a:gd name="connsiteX164" fmla="*/ 5355771 w 5975983"/>
              <a:gd name="connsiteY164" fmla="*/ 69669 h 5068389"/>
              <a:gd name="connsiteX165" fmla="*/ 5399314 w 5975983"/>
              <a:gd name="connsiteY165" fmla="*/ 60960 h 5068389"/>
              <a:gd name="connsiteX166" fmla="*/ 5425440 w 5975983"/>
              <a:gd name="connsiteY166" fmla="*/ 52252 h 5068389"/>
              <a:gd name="connsiteX167" fmla="*/ 5521234 w 5975983"/>
              <a:gd name="connsiteY167" fmla="*/ 43543 h 5068389"/>
              <a:gd name="connsiteX168" fmla="*/ 5547360 w 5975983"/>
              <a:gd name="connsiteY168" fmla="*/ 34834 h 5068389"/>
              <a:gd name="connsiteX169" fmla="*/ 5582194 w 5975983"/>
              <a:gd name="connsiteY169" fmla="*/ 17417 h 5068389"/>
              <a:gd name="connsiteX170" fmla="*/ 5625737 w 5975983"/>
              <a:gd name="connsiteY170" fmla="*/ 8709 h 5068389"/>
              <a:gd name="connsiteX171" fmla="*/ 5651863 w 5975983"/>
              <a:gd name="connsiteY171" fmla="*/ 0 h 506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5975983" h="5068389">
                <a:moveTo>
                  <a:pt x="0" y="104503"/>
                </a:moveTo>
                <a:cubicBezTo>
                  <a:pt x="8709" y="110309"/>
                  <a:pt x="18085" y="115219"/>
                  <a:pt x="26126" y="121920"/>
                </a:cubicBezTo>
                <a:cubicBezTo>
                  <a:pt x="35587" y="129804"/>
                  <a:pt x="42229" y="140888"/>
                  <a:pt x="52251" y="148046"/>
                </a:cubicBezTo>
                <a:cubicBezTo>
                  <a:pt x="62815" y="155592"/>
                  <a:pt x="75474" y="159657"/>
                  <a:pt x="87086" y="165463"/>
                </a:cubicBezTo>
                <a:cubicBezTo>
                  <a:pt x="95794" y="177074"/>
                  <a:pt x="103568" y="189449"/>
                  <a:pt x="113211" y="200297"/>
                </a:cubicBezTo>
                <a:cubicBezTo>
                  <a:pt x="158107" y="250805"/>
                  <a:pt x="183441" y="254230"/>
                  <a:pt x="209006" y="330926"/>
                </a:cubicBezTo>
                <a:cubicBezTo>
                  <a:pt x="214812" y="348343"/>
                  <a:pt x="218213" y="366756"/>
                  <a:pt x="226423" y="383177"/>
                </a:cubicBezTo>
                <a:cubicBezTo>
                  <a:pt x="232229" y="394789"/>
                  <a:pt x="239282" y="405856"/>
                  <a:pt x="243840" y="418012"/>
                </a:cubicBezTo>
                <a:cubicBezTo>
                  <a:pt x="279410" y="512864"/>
                  <a:pt x="221477" y="390702"/>
                  <a:pt x="269966" y="487680"/>
                </a:cubicBezTo>
                <a:cubicBezTo>
                  <a:pt x="275772" y="998583"/>
                  <a:pt x="278916" y="1509523"/>
                  <a:pt x="287383" y="2020389"/>
                </a:cubicBezTo>
                <a:cubicBezTo>
                  <a:pt x="288066" y="2061624"/>
                  <a:pt x="301447" y="2072859"/>
                  <a:pt x="322217" y="2107474"/>
                </a:cubicBezTo>
                <a:cubicBezTo>
                  <a:pt x="326635" y="2125147"/>
                  <a:pt x="332139" y="2150946"/>
                  <a:pt x="339634" y="2168434"/>
                </a:cubicBezTo>
                <a:cubicBezTo>
                  <a:pt x="367362" y="2233135"/>
                  <a:pt x="345310" y="2175936"/>
                  <a:pt x="374469" y="2229394"/>
                </a:cubicBezTo>
                <a:cubicBezTo>
                  <a:pt x="422882" y="2318150"/>
                  <a:pt x="387115" y="2276875"/>
                  <a:pt x="435429" y="2325189"/>
                </a:cubicBezTo>
                <a:cubicBezTo>
                  <a:pt x="444953" y="2363288"/>
                  <a:pt x="441314" y="2359437"/>
                  <a:pt x="461554" y="2394857"/>
                </a:cubicBezTo>
                <a:cubicBezTo>
                  <a:pt x="466747" y="2403944"/>
                  <a:pt x="474720" y="2411419"/>
                  <a:pt x="478971" y="2420983"/>
                </a:cubicBezTo>
                <a:cubicBezTo>
                  <a:pt x="486428" y="2437760"/>
                  <a:pt x="490583" y="2455817"/>
                  <a:pt x="496389" y="2473234"/>
                </a:cubicBezTo>
                <a:lnTo>
                  <a:pt x="522514" y="2551612"/>
                </a:lnTo>
                <a:cubicBezTo>
                  <a:pt x="525417" y="2560320"/>
                  <a:pt x="527118" y="2569527"/>
                  <a:pt x="531223" y="2577737"/>
                </a:cubicBezTo>
                <a:cubicBezTo>
                  <a:pt x="537029" y="2589349"/>
                  <a:pt x="543526" y="2600640"/>
                  <a:pt x="548640" y="2612572"/>
                </a:cubicBezTo>
                <a:cubicBezTo>
                  <a:pt x="552256" y="2621009"/>
                  <a:pt x="550858" y="2632206"/>
                  <a:pt x="557349" y="2638697"/>
                </a:cubicBezTo>
                <a:cubicBezTo>
                  <a:pt x="563840" y="2645188"/>
                  <a:pt x="574766" y="2644503"/>
                  <a:pt x="583474" y="2647406"/>
                </a:cubicBezTo>
                <a:cubicBezTo>
                  <a:pt x="595086" y="2656115"/>
                  <a:pt x="609017" y="2662382"/>
                  <a:pt x="618309" y="2673532"/>
                </a:cubicBezTo>
                <a:cubicBezTo>
                  <a:pt x="624186" y="2680584"/>
                  <a:pt x="621283" y="2692489"/>
                  <a:pt x="627017" y="2699657"/>
                </a:cubicBezTo>
                <a:cubicBezTo>
                  <a:pt x="633555" y="2707830"/>
                  <a:pt x="644970" y="2710536"/>
                  <a:pt x="653143" y="2717074"/>
                </a:cubicBezTo>
                <a:cubicBezTo>
                  <a:pt x="715188" y="2766711"/>
                  <a:pt x="616273" y="2698302"/>
                  <a:pt x="696686" y="2751909"/>
                </a:cubicBezTo>
                <a:cubicBezTo>
                  <a:pt x="718286" y="2816711"/>
                  <a:pt x="685130" y="2730222"/>
                  <a:pt x="740229" y="2812869"/>
                </a:cubicBezTo>
                <a:cubicBezTo>
                  <a:pt x="762201" y="2845826"/>
                  <a:pt x="750246" y="2831593"/>
                  <a:pt x="775063" y="2856412"/>
                </a:cubicBezTo>
                <a:cubicBezTo>
                  <a:pt x="784149" y="2883671"/>
                  <a:pt x="795925" y="2914547"/>
                  <a:pt x="801189" y="2943497"/>
                </a:cubicBezTo>
                <a:cubicBezTo>
                  <a:pt x="804861" y="2963692"/>
                  <a:pt x="805282" y="2984456"/>
                  <a:pt x="809897" y="3004457"/>
                </a:cubicBezTo>
                <a:cubicBezTo>
                  <a:pt x="814025" y="3022346"/>
                  <a:pt x="821508" y="3039292"/>
                  <a:pt x="827314" y="3056709"/>
                </a:cubicBezTo>
                <a:lnTo>
                  <a:pt x="836023" y="3082834"/>
                </a:lnTo>
                <a:cubicBezTo>
                  <a:pt x="838926" y="3091543"/>
                  <a:pt x="839639" y="3101322"/>
                  <a:pt x="844731" y="3108960"/>
                </a:cubicBezTo>
                <a:lnTo>
                  <a:pt x="862149" y="3135086"/>
                </a:lnTo>
                <a:cubicBezTo>
                  <a:pt x="865052" y="3146697"/>
                  <a:pt x="866655" y="3158713"/>
                  <a:pt x="870857" y="3169920"/>
                </a:cubicBezTo>
                <a:cubicBezTo>
                  <a:pt x="875415" y="3182075"/>
                  <a:pt x="884544" y="3192320"/>
                  <a:pt x="888274" y="3204754"/>
                </a:cubicBezTo>
                <a:cubicBezTo>
                  <a:pt x="893348" y="3221667"/>
                  <a:pt x="892700" y="3239876"/>
                  <a:pt x="896983" y="3257006"/>
                </a:cubicBezTo>
                <a:cubicBezTo>
                  <a:pt x="896987" y="3257021"/>
                  <a:pt x="918752" y="3322313"/>
                  <a:pt x="923109" y="3335383"/>
                </a:cubicBezTo>
                <a:cubicBezTo>
                  <a:pt x="926012" y="3344092"/>
                  <a:pt x="930308" y="3352454"/>
                  <a:pt x="931817" y="3361509"/>
                </a:cubicBezTo>
                <a:cubicBezTo>
                  <a:pt x="934720" y="3378926"/>
                  <a:pt x="935452" y="3396847"/>
                  <a:pt x="940526" y="3413760"/>
                </a:cubicBezTo>
                <a:cubicBezTo>
                  <a:pt x="944256" y="3426194"/>
                  <a:pt x="953122" y="3436541"/>
                  <a:pt x="957943" y="3448594"/>
                </a:cubicBezTo>
                <a:cubicBezTo>
                  <a:pt x="964761" y="3465640"/>
                  <a:pt x="970529" y="3483133"/>
                  <a:pt x="975360" y="3500846"/>
                </a:cubicBezTo>
                <a:cubicBezTo>
                  <a:pt x="979255" y="3515126"/>
                  <a:pt x="979816" y="3530211"/>
                  <a:pt x="984069" y="3544389"/>
                </a:cubicBezTo>
                <a:cubicBezTo>
                  <a:pt x="988561" y="3559362"/>
                  <a:pt x="996543" y="3573102"/>
                  <a:pt x="1001486" y="3587932"/>
                </a:cubicBezTo>
                <a:cubicBezTo>
                  <a:pt x="1025745" y="3660709"/>
                  <a:pt x="1009774" y="3639342"/>
                  <a:pt x="1045029" y="3709852"/>
                </a:cubicBezTo>
                <a:cubicBezTo>
                  <a:pt x="1052599" y="3724991"/>
                  <a:pt x="1063584" y="3738255"/>
                  <a:pt x="1071154" y="3753394"/>
                </a:cubicBezTo>
                <a:cubicBezTo>
                  <a:pt x="1108427" y="3827939"/>
                  <a:pt x="1084271" y="3803550"/>
                  <a:pt x="1132114" y="3875314"/>
                </a:cubicBezTo>
                <a:cubicBezTo>
                  <a:pt x="1148216" y="3899467"/>
                  <a:pt x="1167920" y="3921062"/>
                  <a:pt x="1184366" y="3944983"/>
                </a:cubicBezTo>
                <a:cubicBezTo>
                  <a:pt x="1273394" y="4074478"/>
                  <a:pt x="1182585" y="3957124"/>
                  <a:pt x="1271451" y="4075612"/>
                </a:cubicBezTo>
                <a:cubicBezTo>
                  <a:pt x="1282603" y="4090482"/>
                  <a:pt x="1293852" y="4105338"/>
                  <a:pt x="1306286" y="4119154"/>
                </a:cubicBezTo>
                <a:cubicBezTo>
                  <a:pt x="1320018" y="4134411"/>
                  <a:pt x="1337513" y="4146276"/>
                  <a:pt x="1349829" y="4162697"/>
                </a:cubicBezTo>
                <a:cubicBezTo>
                  <a:pt x="1363871" y="4181420"/>
                  <a:pt x="1367716" y="4207517"/>
                  <a:pt x="1384663" y="4223657"/>
                </a:cubicBezTo>
                <a:cubicBezTo>
                  <a:pt x="1429649" y="4266501"/>
                  <a:pt x="1495435" y="4287169"/>
                  <a:pt x="1532709" y="4336869"/>
                </a:cubicBezTo>
                <a:cubicBezTo>
                  <a:pt x="1541417" y="4348480"/>
                  <a:pt x="1550511" y="4359813"/>
                  <a:pt x="1558834" y="4371703"/>
                </a:cubicBezTo>
                <a:cubicBezTo>
                  <a:pt x="1570838" y="4388852"/>
                  <a:pt x="1576252" y="4412342"/>
                  <a:pt x="1593669" y="4423954"/>
                </a:cubicBezTo>
                <a:cubicBezTo>
                  <a:pt x="1659143" y="4467607"/>
                  <a:pt x="1568717" y="4404852"/>
                  <a:pt x="1663337" y="4484914"/>
                </a:cubicBezTo>
                <a:cubicBezTo>
                  <a:pt x="1685497" y="4503665"/>
                  <a:pt x="1712480" y="4516640"/>
                  <a:pt x="1733006" y="4537166"/>
                </a:cubicBezTo>
                <a:cubicBezTo>
                  <a:pt x="1767961" y="4572121"/>
                  <a:pt x="1787669" y="4622956"/>
                  <a:pt x="1828800" y="4650377"/>
                </a:cubicBezTo>
                <a:lnTo>
                  <a:pt x="1933303" y="4720046"/>
                </a:lnTo>
                <a:cubicBezTo>
                  <a:pt x="1956264" y="4734971"/>
                  <a:pt x="1982178" y="4745767"/>
                  <a:pt x="2002971" y="4763589"/>
                </a:cubicBezTo>
                <a:cubicBezTo>
                  <a:pt x="2124016" y="4867341"/>
                  <a:pt x="2010919" y="4781761"/>
                  <a:pt x="2107474" y="4833257"/>
                </a:cubicBezTo>
                <a:cubicBezTo>
                  <a:pt x="2137344" y="4849188"/>
                  <a:pt x="2163360" y="4872372"/>
                  <a:pt x="2194560" y="4885509"/>
                </a:cubicBezTo>
                <a:cubicBezTo>
                  <a:pt x="2219226" y="4895895"/>
                  <a:pt x="2247150" y="4895763"/>
                  <a:pt x="2272937" y="4902926"/>
                </a:cubicBezTo>
                <a:cubicBezTo>
                  <a:pt x="2479797" y="4960387"/>
                  <a:pt x="2248894" y="4898933"/>
                  <a:pt x="2403566" y="4955177"/>
                </a:cubicBezTo>
                <a:cubicBezTo>
                  <a:pt x="2417477" y="4960235"/>
                  <a:pt x="2432660" y="4960675"/>
                  <a:pt x="2447109" y="4963886"/>
                </a:cubicBezTo>
                <a:cubicBezTo>
                  <a:pt x="2458793" y="4966482"/>
                  <a:pt x="2470332" y="4969691"/>
                  <a:pt x="2481943" y="4972594"/>
                </a:cubicBezTo>
                <a:cubicBezTo>
                  <a:pt x="2500751" y="4981999"/>
                  <a:pt x="2540857" y="5003258"/>
                  <a:pt x="2560320" y="5007429"/>
                </a:cubicBezTo>
                <a:cubicBezTo>
                  <a:pt x="2586023" y="5012937"/>
                  <a:pt x="2612571" y="5013234"/>
                  <a:pt x="2638697" y="5016137"/>
                </a:cubicBezTo>
                <a:cubicBezTo>
                  <a:pt x="2667726" y="5027749"/>
                  <a:pt x="2695789" y="5042150"/>
                  <a:pt x="2725783" y="5050972"/>
                </a:cubicBezTo>
                <a:cubicBezTo>
                  <a:pt x="2734658" y="5053582"/>
                  <a:pt x="2852176" y="5067860"/>
                  <a:pt x="2856411" y="5068389"/>
                </a:cubicBezTo>
                <a:cubicBezTo>
                  <a:pt x="3036388" y="5059680"/>
                  <a:pt x="3217102" y="5060714"/>
                  <a:pt x="3396343" y="5042263"/>
                </a:cubicBezTo>
                <a:cubicBezTo>
                  <a:pt x="3430422" y="5038755"/>
                  <a:pt x="3468359" y="4980348"/>
                  <a:pt x="3492137" y="4963886"/>
                </a:cubicBezTo>
                <a:cubicBezTo>
                  <a:pt x="3513484" y="4949107"/>
                  <a:pt x="3540058" y="4943235"/>
                  <a:pt x="3561806" y="4929052"/>
                </a:cubicBezTo>
                <a:cubicBezTo>
                  <a:pt x="3607034" y="4899556"/>
                  <a:pt x="3692434" y="4833257"/>
                  <a:pt x="3692434" y="4833257"/>
                </a:cubicBezTo>
                <a:cubicBezTo>
                  <a:pt x="3740601" y="4752979"/>
                  <a:pt x="3699546" y="4828541"/>
                  <a:pt x="3735977" y="4737463"/>
                </a:cubicBezTo>
                <a:cubicBezTo>
                  <a:pt x="3740798" y="4725410"/>
                  <a:pt x="3748836" y="4714784"/>
                  <a:pt x="3753394" y="4702629"/>
                </a:cubicBezTo>
                <a:cubicBezTo>
                  <a:pt x="3776773" y="4640285"/>
                  <a:pt x="3744254" y="4694676"/>
                  <a:pt x="3779520" y="4632960"/>
                </a:cubicBezTo>
                <a:cubicBezTo>
                  <a:pt x="3784713" y="4623873"/>
                  <a:pt x="3788061" y="4612381"/>
                  <a:pt x="3796937" y="4606834"/>
                </a:cubicBezTo>
                <a:cubicBezTo>
                  <a:pt x="3811073" y="4597999"/>
                  <a:pt x="3863628" y="4585807"/>
                  <a:pt x="3884023" y="4580709"/>
                </a:cubicBezTo>
                <a:cubicBezTo>
                  <a:pt x="3961223" y="4542109"/>
                  <a:pt x="3869908" y="4583498"/>
                  <a:pt x="3971109" y="4554583"/>
                </a:cubicBezTo>
                <a:cubicBezTo>
                  <a:pt x="3994957" y="4547769"/>
                  <a:pt x="4017248" y="4536300"/>
                  <a:pt x="4040777" y="4528457"/>
                </a:cubicBezTo>
                <a:cubicBezTo>
                  <a:pt x="4060826" y="4521774"/>
                  <a:pt x="4081417" y="4516846"/>
                  <a:pt x="4101737" y="4511040"/>
                </a:cubicBezTo>
                <a:cubicBezTo>
                  <a:pt x="4116251" y="4499429"/>
                  <a:pt x="4129814" y="4486516"/>
                  <a:pt x="4145280" y="4476206"/>
                </a:cubicBezTo>
                <a:cubicBezTo>
                  <a:pt x="4190852" y="4445825"/>
                  <a:pt x="4245888" y="4427849"/>
                  <a:pt x="4284617" y="4389120"/>
                </a:cubicBezTo>
                <a:cubicBezTo>
                  <a:pt x="4302034" y="4371703"/>
                  <a:pt x="4313502" y="4344659"/>
                  <a:pt x="4336869" y="4336869"/>
                </a:cubicBezTo>
                <a:cubicBezTo>
                  <a:pt x="4367000" y="4326824"/>
                  <a:pt x="4362110" y="4331000"/>
                  <a:pt x="4389120" y="4310743"/>
                </a:cubicBezTo>
                <a:cubicBezTo>
                  <a:pt x="4403990" y="4299591"/>
                  <a:pt x="4419520" y="4289052"/>
                  <a:pt x="4432663" y="4275909"/>
                </a:cubicBezTo>
                <a:cubicBezTo>
                  <a:pt x="4440064" y="4268508"/>
                  <a:pt x="4441907" y="4256321"/>
                  <a:pt x="4450080" y="4249783"/>
                </a:cubicBezTo>
                <a:cubicBezTo>
                  <a:pt x="4457248" y="4244048"/>
                  <a:pt x="4467611" y="4244297"/>
                  <a:pt x="4476206" y="4241074"/>
                </a:cubicBezTo>
                <a:cubicBezTo>
                  <a:pt x="4490843" y="4235585"/>
                  <a:pt x="4505235" y="4229463"/>
                  <a:pt x="4519749" y="4223657"/>
                </a:cubicBezTo>
                <a:cubicBezTo>
                  <a:pt x="4525555" y="4212046"/>
                  <a:pt x="4527987" y="4198003"/>
                  <a:pt x="4537166" y="4188823"/>
                </a:cubicBezTo>
                <a:cubicBezTo>
                  <a:pt x="4543657" y="4182332"/>
                  <a:pt x="4555081" y="4184219"/>
                  <a:pt x="4563291" y="4180114"/>
                </a:cubicBezTo>
                <a:cubicBezTo>
                  <a:pt x="4623426" y="4150046"/>
                  <a:pt x="4551760" y="4172111"/>
                  <a:pt x="4624251" y="4153989"/>
                </a:cubicBezTo>
                <a:cubicBezTo>
                  <a:pt x="4635863" y="4145280"/>
                  <a:pt x="4648163" y="4137421"/>
                  <a:pt x="4659086" y="4127863"/>
                </a:cubicBezTo>
                <a:cubicBezTo>
                  <a:pt x="4703981" y="4088580"/>
                  <a:pt x="4684587" y="4093445"/>
                  <a:pt x="4737463" y="4058194"/>
                </a:cubicBezTo>
                <a:cubicBezTo>
                  <a:pt x="4767689" y="4038043"/>
                  <a:pt x="4798086" y="4033409"/>
                  <a:pt x="4833257" y="4023360"/>
                </a:cubicBezTo>
                <a:cubicBezTo>
                  <a:pt x="4847771" y="4014651"/>
                  <a:pt x="4861084" y="4003520"/>
                  <a:pt x="4876800" y="3997234"/>
                </a:cubicBezTo>
                <a:cubicBezTo>
                  <a:pt x="4890543" y="3991737"/>
                  <a:pt x="4906165" y="3992779"/>
                  <a:pt x="4920343" y="3988526"/>
                </a:cubicBezTo>
                <a:cubicBezTo>
                  <a:pt x="4940436" y="3982498"/>
                  <a:pt x="5001637" y="3954904"/>
                  <a:pt x="5016137" y="3944983"/>
                </a:cubicBezTo>
                <a:cubicBezTo>
                  <a:pt x="5055430" y="3918098"/>
                  <a:pt x="5089735" y="3884307"/>
                  <a:pt x="5129349" y="3857897"/>
                </a:cubicBezTo>
                <a:lnTo>
                  <a:pt x="5155474" y="3840480"/>
                </a:lnTo>
                <a:cubicBezTo>
                  <a:pt x="5161280" y="3831771"/>
                  <a:pt x="5164718" y="3820892"/>
                  <a:pt x="5172891" y="3814354"/>
                </a:cubicBezTo>
                <a:cubicBezTo>
                  <a:pt x="5180059" y="3808620"/>
                  <a:pt x="5192526" y="3812137"/>
                  <a:pt x="5199017" y="3805646"/>
                </a:cubicBezTo>
                <a:cubicBezTo>
                  <a:pt x="5210986" y="3793677"/>
                  <a:pt x="5215436" y="3775970"/>
                  <a:pt x="5225143" y="3762103"/>
                </a:cubicBezTo>
                <a:cubicBezTo>
                  <a:pt x="5261878" y="3709625"/>
                  <a:pt x="5258312" y="3730599"/>
                  <a:pt x="5286103" y="3675017"/>
                </a:cubicBezTo>
                <a:cubicBezTo>
                  <a:pt x="5292348" y="3662526"/>
                  <a:pt x="5300731" y="3625214"/>
                  <a:pt x="5303520" y="3614057"/>
                </a:cubicBezTo>
                <a:cubicBezTo>
                  <a:pt x="5306423" y="3439886"/>
                  <a:pt x="5305358" y="3265603"/>
                  <a:pt x="5312229" y="3091543"/>
                </a:cubicBezTo>
                <a:cubicBezTo>
                  <a:pt x="5314075" y="3044772"/>
                  <a:pt x="5316018" y="2996985"/>
                  <a:pt x="5329646" y="2952206"/>
                </a:cubicBezTo>
                <a:cubicBezTo>
                  <a:pt x="5336917" y="2928317"/>
                  <a:pt x="5359782" y="2912313"/>
                  <a:pt x="5373189" y="2891246"/>
                </a:cubicBezTo>
                <a:cubicBezTo>
                  <a:pt x="5380159" y="2880294"/>
                  <a:pt x="5384165" y="2867683"/>
                  <a:pt x="5390606" y="2856412"/>
                </a:cubicBezTo>
                <a:cubicBezTo>
                  <a:pt x="5395799" y="2847325"/>
                  <a:pt x="5402830" y="2839373"/>
                  <a:pt x="5408023" y="2830286"/>
                </a:cubicBezTo>
                <a:cubicBezTo>
                  <a:pt x="5452218" y="2752943"/>
                  <a:pt x="5400423" y="2832978"/>
                  <a:pt x="5442857" y="2769326"/>
                </a:cubicBezTo>
                <a:cubicBezTo>
                  <a:pt x="5444017" y="2764685"/>
                  <a:pt x="5455279" y="2715859"/>
                  <a:pt x="5460274" y="2708366"/>
                </a:cubicBezTo>
                <a:cubicBezTo>
                  <a:pt x="5467106" y="2698118"/>
                  <a:pt x="5477691" y="2690949"/>
                  <a:pt x="5486400" y="2682240"/>
                </a:cubicBezTo>
                <a:cubicBezTo>
                  <a:pt x="5501179" y="2637905"/>
                  <a:pt x="5483233" y="2668517"/>
                  <a:pt x="5521234" y="2647406"/>
                </a:cubicBezTo>
                <a:cubicBezTo>
                  <a:pt x="5539533" y="2637240"/>
                  <a:pt x="5555826" y="2623810"/>
                  <a:pt x="5573486" y="2612572"/>
                </a:cubicBezTo>
                <a:cubicBezTo>
                  <a:pt x="5587766" y="2603485"/>
                  <a:pt x="5602945" y="2595835"/>
                  <a:pt x="5617029" y="2586446"/>
                </a:cubicBezTo>
                <a:cubicBezTo>
                  <a:pt x="5625737" y="2580640"/>
                  <a:pt x="5633966" y="2574041"/>
                  <a:pt x="5643154" y="2569029"/>
                </a:cubicBezTo>
                <a:cubicBezTo>
                  <a:pt x="5665948" y="2556596"/>
                  <a:pt x="5694463" y="2552553"/>
                  <a:pt x="5712823" y="2534194"/>
                </a:cubicBezTo>
                <a:cubicBezTo>
                  <a:pt x="5721532" y="2525486"/>
                  <a:pt x="5729488" y="2515953"/>
                  <a:pt x="5738949" y="2508069"/>
                </a:cubicBezTo>
                <a:cubicBezTo>
                  <a:pt x="5774051" y="2478817"/>
                  <a:pt x="5765026" y="2502329"/>
                  <a:pt x="5799909" y="2455817"/>
                </a:cubicBezTo>
                <a:cubicBezTo>
                  <a:pt x="5813104" y="2438223"/>
                  <a:pt x="5854745" y="2384042"/>
                  <a:pt x="5860869" y="2368732"/>
                </a:cubicBezTo>
                <a:cubicBezTo>
                  <a:pt x="5866675" y="2354218"/>
                  <a:pt x="5871295" y="2339171"/>
                  <a:pt x="5878286" y="2325189"/>
                </a:cubicBezTo>
                <a:cubicBezTo>
                  <a:pt x="5885856" y="2310050"/>
                  <a:pt x="5896306" y="2296506"/>
                  <a:pt x="5904411" y="2281646"/>
                </a:cubicBezTo>
                <a:cubicBezTo>
                  <a:pt x="5929249" y="2236108"/>
                  <a:pt x="5929950" y="2230861"/>
                  <a:pt x="5947954" y="2185852"/>
                </a:cubicBezTo>
                <a:cubicBezTo>
                  <a:pt x="5950857" y="2168435"/>
                  <a:pt x="5955309" y="2151206"/>
                  <a:pt x="5956663" y="2133600"/>
                </a:cubicBezTo>
                <a:cubicBezTo>
                  <a:pt x="5973207" y="1918521"/>
                  <a:pt x="5949782" y="2021785"/>
                  <a:pt x="5974080" y="1924594"/>
                </a:cubicBezTo>
                <a:cubicBezTo>
                  <a:pt x="5968274" y="1782354"/>
                  <a:pt x="5967376" y="1639829"/>
                  <a:pt x="5956663" y="1497874"/>
                </a:cubicBezTo>
                <a:cubicBezTo>
                  <a:pt x="5955686" y="1484929"/>
                  <a:pt x="5944067" y="1475093"/>
                  <a:pt x="5939246" y="1463040"/>
                </a:cubicBezTo>
                <a:cubicBezTo>
                  <a:pt x="5867984" y="1284885"/>
                  <a:pt x="5975983" y="1527806"/>
                  <a:pt x="5895703" y="1367246"/>
                </a:cubicBezTo>
                <a:cubicBezTo>
                  <a:pt x="5888712" y="1353264"/>
                  <a:pt x="5884635" y="1337988"/>
                  <a:pt x="5878286" y="1323703"/>
                </a:cubicBezTo>
                <a:cubicBezTo>
                  <a:pt x="5873014" y="1311840"/>
                  <a:pt x="5865690" y="1300922"/>
                  <a:pt x="5860869" y="1288869"/>
                </a:cubicBezTo>
                <a:cubicBezTo>
                  <a:pt x="5854050" y="1271823"/>
                  <a:pt x="5851662" y="1253038"/>
                  <a:pt x="5843451" y="1236617"/>
                </a:cubicBezTo>
                <a:cubicBezTo>
                  <a:pt x="5837645" y="1225006"/>
                  <a:pt x="5832475" y="1213054"/>
                  <a:pt x="5826034" y="1201783"/>
                </a:cubicBezTo>
                <a:cubicBezTo>
                  <a:pt x="5820841" y="1192696"/>
                  <a:pt x="5814164" y="1184533"/>
                  <a:pt x="5808617" y="1175657"/>
                </a:cubicBezTo>
                <a:cubicBezTo>
                  <a:pt x="5799646" y="1161303"/>
                  <a:pt x="5790711" y="1146910"/>
                  <a:pt x="5782491" y="1132114"/>
                </a:cubicBezTo>
                <a:cubicBezTo>
                  <a:pt x="5776186" y="1120766"/>
                  <a:pt x="5771515" y="1108551"/>
                  <a:pt x="5765074" y="1097280"/>
                </a:cubicBezTo>
                <a:cubicBezTo>
                  <a:pt x="5750282" y="1071394"/>
                  <a:pt x="5736649" y="1056742"/>
                  <a:pt x="5712823" y="1036320"/>
                </a:cubicBezTo>
                <a:cubicBezTo>
                  <a:pt x="5704876" y="1029509"/>
                  <a:pt x="5696058" y="1023584"/>
                  <a:pt x="5686697" y="1018903"/>
                </a:cubicBezTo>
                <a:cubicBezTo>
                  <a:pt x="5678486" y="1014798"/>
                  <a:pt x="5669280" y="1013097"/>
                  <a:pt x="5660571" y="1010194"/>
                </a:cubicBezTo>
                <a:cubicBezTo>
                  <a:pt x="5657668" y="1001486"/>
                  <a:pt x="5658354" y="990560"/>
                  <a:pt x="5651863" y="984069"/>
                </a:cubicBezTo>
                <a:cubicBezTo>
                  <a:pt x="5647697" y="979903"/>
                  <a:pt x="5591207" y="966728"/>
                  <a:pt x="5590903" y="966652"/>
                </a:cubicBezTo>
                <a:cubicBezTo>
                  <a:pt x="5531627" y="907373"/>
                  <a:pt x="5624243" y="997716"/>
                  <a:pt x="5547360" y="931817"/>
                </a:cubicBezTo>
                <a:cubicBezTo>
                  <a:pt x="5534892" y="921130"/>
                  <a:pt x="5525663" y="906835"/>
                  <a:pt x="5512526" y="896983"/>
                </a:cubicBezTo>
                <a:cubicBezTo>
                  <a:pt x="5502140" y="889194"/>
                  <a:pt x="5488963" y="886007"/>
                  <a:pt x="5477691" y="879566"/>
                </a:cubicBezTo>
                <a:cubicBezTo>
                  <a:pt x="5457174" y="867842"/>
                  <a:pt x="5435414" y="849368"/>
                  <a:pt x="5416731" y="836023"/>
                </a:cubicBezTo>
                <a:cubicBezTo>
                  <a:pt x="5408214" y="829940"/>
                  <a:pt x="5398428" y="825559"/>
                  <a:pt x="5390606" y="818606"/>
                </a:cubicBezTo>
                <a:cubicBezTo>
                  <a:pt x="5372196" y="802241"/>
                  <a:pt x="5355771" y="783771"/>
                  <a:pt x="5338354" y="766354"/>
                </a:cubicBezTo>
                <a:lnTo>
                  <a:pt x="5312229" y="740229"/>
                </a:lnTo>
                <a:cubicBezTo>
                  <a:pt x="5306423" y="734423"/>
                  <a:pt x="5299365" y="729644"/>
                  <a:pt x="5294811" y="722812"/>
                </a:cubicBezTo>
                <a:lnTo>
                  <a:pt x="5259977" y="670560"/>
                </a:lnTo>
                <a:cubicBezTo>
                  <a:pt x="5257074" y="661851"/>
                  <a:pt x="5255727" y="652458"/>
                  <a:pt x="5251269" y="644434"/>
                </a:cubicBezTo>
                <a:cubicBezTo>
                  <a:pt x="5241103" y="626135"/>
                  <a:pt x="5216434" y="592183"/>
                  <a:pt x="5216434" y="592183"/>
                </a:cubicBezTo>
                <a:cubicBezTo>
                  <a:pt x="5213531" y="583474"/>
                  <a:pt x="5212184" y="574081"/>
                  <a:pt x="5207726" y="566057"/>
                </a:cubicBezTo>
                <a:cubicBezTo>
                  <a:pt x="5197560" y="547758"/>
                  <a:pt x="5172891" y="513806"/>
                  <a:pt x="5172891" y="513806"/>
                </a:cubicBezTo>
                <a:cubicBezTo>
                  <a:pt x="5152164" y="451625"/>
                  <a:pt x="5170750" y="471738"/>
                  <a:pt x="5129349" y="444137"/>
                </a:cubicBezTo>
                <a:cubicBezTo>
                  <a:pt x="5111993" y="374719"/>
                  <a:pt x="5115581" y="404416"/>
                  <a:pt x="5129349" y="287383"/>
                </a:cubicBezTo>
                <a:cubicBezTo>
                  <a:pt x="5130422" y="278266"/>
                  <a:pt x="5135831" y="270163"/>
                  <a:pt x="5138057" y="261257"/>
                </a:cubicBezTo>
                <a:cubicBezTo>
                  <a:pt x="5138647" y="258895"/>
                  <a:pt x="5148237" y="200636"/>
                  <a:pt x="5155474" y="191589"/>
                </a:cubicBezTo>
                <a:cubicBezTo>
                  <a:pt x="5162012" y="183416"/>
                  <a:pt x="5173427" y="180710"/>
                  <a:pt x="5181600" y="174172"/>
                </a:cubicBezTo>
                <a:cubicBezTo>
                  <a:pt x="5188011" y="169043"/>
                  <a:pt x="5192185" y="161309"/>
                  <a:pt x="5199017" y="156754"/>
                </a:cubicBezTo>
                <a:cubicBezTo>
                  <a:pt x="5209818" y="149553"/>
                  <a:pt x="5223049" y="146538"/>
                  <a:pt x="5233851" y="139337"/>
                </a:cubicBezTo>
                <a:cubicBezTo>
                  <a:pt x="5270038" y="115213"/>
                  <a:pt x="5229947" y="125590"/>
                  <a:pt x="5277394" y="104503"/>
                </a:cubicBezTo>
                <a:cubicBezTo>
                  <a:pt x="5294171" y="97047"/>
                  <a:pt x="5329646" y="87086"/>
                  <a:pt x="5329646" y="87086"/>
                </a:cubicBezTo>
                <a:cubicBezTo>
                  <a:pt x="5338354" y="81280"/>
                  <a:pt x="5345971" y="73344"/>
                  <a:pt x="5355771" y="69669"/>
                </a:cubicBezTo>
                <a:cubicBezTo>
                  <a:pt x="5369630" y="64472"/>
                  <a:pt x="5384954" y="64550"/>
                  <a:pt x="5399314" y="60960"/>
                </a:cubicBezTo>
                <a:cubicBezTo>
                  <a:pt x="5408220" y="58734"/>
                  <a:pt x="5416353" y="53550"/>
                  <a:pt x="5425440" y="52252"/>
                </a:cubicBezTo>
                <a:cubicBezTo>
                  <a:pt x="5457181" y="47718"/>
                  <a:pt x="5489303" y="46446"/>
                  <a:pt x="5521234" y="43543"/>
                </a:cubicBezTo>
                <a:cubicBezTo>
                  <a:pt x="5529943" y="40640"/>
                  <a:pt x="5538922" y="38450"/>
                  <a:pt x="5547360" y="34834"/>
                </a:cubicBezTo>
                <a:cubicBezTo>
                  <a:pt x="5559292" y="29720"/>
                  <a:pt x="5569878" y="21522"/>
                  <a:pt x="5582194" y="17417"/>
                </a:cubicBezTo>
                <a:cubicBezTo>
                  <a:pt x="5596236" y="12736"/>
                  <a:pt x="5611377" y="12299"/>
                  <a:pt x="5625737" y="8709"/>
                </a:cubicBezTo>
                <a:cubicBezTo>
                  <a:pt x="5634643" y="6483"/>
                  <a:pt x="5651863" y="0"/>
                  <a:pt x="5651863" y="0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1990" name="Picture 6" descr="http://sfile.f-static.com/image/users/52223/detail/big/35099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980728"/>
            <a:ext cx="1938114" cy="1938114"/>
          </a:xfrm>
          <a:prstGeom prst="rect">
            <a:avLst/>
          </a:prstGeom>
          <a:noFill/>
        </p:spPr>
      </p:pic>
      <p:pic>
        <p:nvPicPr>
          <p:cNvPr id="13" name="Picture 6" descr="http://sfile.f-static.com/image/users/52223/detail/big/35099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1938114" cy="1938114"/>
          </a:xfrm>
          <a:prstGeom prst="rect">
            <a:avLst/>
          </a:prstGeom>
          <a:noFill/>
        </p:spPr>
      </p:pic>
      <p:pic>
        <p:nvPicPr>
          <p:cNvPr id="14" name="Picture 6" descr="http://sfile.f-static.com/image/users/52223/detail/big/35099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772816"/>
            <a:ext cx="1938114" cy="193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156</Words>
  <Application>Microsoft Office PowerPoint</Application>
  <PresentationFormat>‫הצגה על המסך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4" baseType="lpstr">
      <vt:lpstr>BN Begilophim</vt:lpstr>
      <vt:lpstr>Calibri</vt:lpstr>
      <vt:lpstr>Guttman Drogolin</vt:lpstr>
      <vt:lpstr>DGL Adva</vt:lpstr>
      <vt:lpstr>AhlaB</vt:lpstr>
      <vt:lpstr>Aspect</vt:lpstr>
      <vt:lpstr>Times New Roman</vt:lpstr>
      <vt:lpstr>BN Hop</vt:lpstr>
      <vt:lpstr>Arial</vt:lpstr>
      <vt:lpstr>AbraKadabra</vt:lpstr>
      <vt:lpstr>ערכת נושא Office</vt:lpstr>
      <vt:lpstr>מצגת של PowerPoint</vt:lpstr>
      <vt:lpstr>מצגת של PowerPoint</vt:lpstr>
      <vt:lpstr>מצגת של PowerPoint</vt:lpstr>
      <vt:lpstr>חסד גדול עשה עמנו ה' שהעמיד לנו בסוף תקופת אנשי כנסת הגדולה ובראשית תקופת היוונים את:</vt:lpstr>
      <vt:lpstr>מצגת של PowerPoint</vt:lpstr>
      <vt:lpstr>מהו הנס שנעשה ע"י שמעון הצדיק כשהיה עוד צעיר? </vt:lpstr>
      <vt:lpstr>מצגת של PowerPoint</vt:lpstr>
      <vt:lpstr>מצגת של PowerPoint</vt:lpstr>
      <vt:lpstr>מצגת של PowerPoint</vt:lpstr>
      <vt:lpstr>הקרב נגד העיר טרויה</vt:lpstr>
      <vt:lpstr>התפתחות תרבות יוון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yosef home</dc:creator>
  <cp:lastModifiedBy>yosef zini</cp:lastModifiedBy>
  <cp:revision>35</cp:revision>
  <dcterms:created xsi:type="dcterms:W3CDTF">2015-07-21T20:02:41Z</dcterms:created>
  <dcterms:modified xsi:type="dcterms:W3CDTF">2016-01-13T18:45:37Z</dcterms:modified>
</cp:coreProperties>
</file>