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2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5B4B-A10A-412C-858B-F39C00D2EDB4}" type="datetimeFigureOut">
              <a:rPr lang="he-IL" smtClean="0"/>
              <a:pPr/>
              <a:t>ז'/שבט/תשע"ד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E116-7A2A-4899-971F-6E0B3AD5F3C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5B4B-A10A-412C-858B-F39C00D2EDB4}" type="datetimeFigureOut">
              <a:rPr lang="he-IL" smtClean="0"/>
              <a:pPr/>
              <a:t>ז'/שבט/תשע"ד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E116-7A2A-4899-971F-6E0B3AD5F3C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5B4B-A10A-412C-858B-F39C00D2EDB4}" type="datetimeFigureOut">
              <a:rPr lang="he-IL" smtClean="0"/>
              <a:pPr/>
              <a:t>ז'/שבט/תשע"ד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E116-7A2A-4899-971F-6E0B3AD5F3C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5B4B-A10A-412C-858B-F39C00D2EDB4}" type="datetimeFigureOut">
              <a:rPr lang="he-IL" smtClean="0"/>
              <a:pPr/>
              <a:t>ז'/שבט/תשע"ד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E116-7A2A-4899-971F-6E0B3AD5F3C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5B4B-A10A-412C-858B-F39C00D2EDB4}" type="datetimeFigureOut">
              <a:rPr lang="he-IL" smtClean="0"/>
              <a:pPr/>
              <a:t>ז'/שבט/תשע"ד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E116-7A2A-4899-971F-6E0B3AD5F3C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5B4B-A10A-412C-858B-F39C00D2EDB4}" type="datetimeFigureOut">
              <a:rPr lang="he-IL" smtClean="0"/>
              <a:pPr/>
              <a:t>ז'/שבט/תשע"ד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E116-7A2A-4899-971F-6E0B3AD5F3C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5B4B-A10A-412C-858B-F39C00D2EDB4}" type="datetimeFigureOut">
              <a:rPr lang="he-IL" smtClean="0"/>
              <a:pPr/>
              <a:t>ז'/שבט/תשע"ד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E116-7A2A-4899-971F-6E0B3AD5F3C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5B4B-A10A-412C-858B-F39C00D2EDB4}" type="datetimeFigureOut">
              <a:rPr lang="he-IL" smtClean="0"/>
              <a:pPr/>
              <a:t>ז'/שבט/תשע"ד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E116-7A2A-4899-971F-6E0B3AD5F3C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5B4B-A10A-412C-858B-F39C00D2EDB4}" type="datetimeFigureOut">
              <a:rPr lang="he-IL" smtClean="0"/>
              <a:pPr/>
              <a:t>ז'/שבט/תשע"ד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E116-7A2A-4899-971F-6E0B3AD5F3C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5B4B-A10A-412C-858B-F39C00D2EDB4}" type="datetimeFigureOut">
              <a:rPr lang="he-IL" smtClean="0"/>
              <a:pPr/>
              <a:t>ז'/שבט/תשע"ד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E116-7A2A-4899-971F-6E0B3AD5F3C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5B4B-A10A-412C-858B-F39C00D2EDB4}" type="datetimeFigureOut">
              <a:rPr lang="he-IL" smtClean="0"/>
              <a:pPr/>
              <a:t>ז'/שבט/תשע"ד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E116-7A2A-4899-971F-6E0B3AD5F3C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25B4B-A10A-412C-858B-F39C00D2EDB4}" type="datetimeFigureOut">
              <a:rPr lang="he-IL" smtClean="0"/>
              <a:pPr/>
              <a:t>ז'/שבט/תשע"ד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5E116-7A2A-4899-971F-6E0B3AD5F3C7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9"/>
          <p:cNvSpPr/>
          <p:nvPr/>
        </p:nvSpPr>
        <p:spPr>
          <a:xfrm>
            <a:off x="1071538" y="857232"/>
            <a:ext cx="7286676" cy="5643602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לב 3"/>
          <p:cNvSpPr/>
          <p:nvPr/>
        </p:nvSpPr>
        <p:spPr>
          <a:xfrm>
            <a:off x="1714480" y="1142984"/>
            <a:ext cx="6429420" cy="5186286"/>
          </a:xfrm>
          <a:prstGeom prst="heart">
            <a:avLst/>
          </a:prstGeom>
          <a:solidFill>
            <a:srgbClr val="FF0066"/>
          </a:solidFill>
          <a:ln w="225425" cap="rnd">
            <a:solidFill>
              <a:schemeClr val="accent2">
                <a:lumMod val="40000"/>
                <a:lumOff val="60000"/>
              </a:schemeClr>
            </a:solidFill>
            <a:prstDash val="sysDot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3" name="מלבן 2"/>
          <p:cNvSpPr/>
          <p:nvPr/>
        </p:nvSpPr>
        <p:spPr>
          <a:xfrm>
            <a:off x="2071670" y="2643182"/>
            <a:ext cx="5500726" cy="2277547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e-IL" sz="5400" b="1" spc="50" dirty="0" smtClean="0">
                <a:ln w="12700" cmpd="sng">
                  <a:solidFill>
                    <a:schemeClr val="bg2">
                      <a:lumMod val="1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שקד</a:t>
            </a:r>
            <a:endParaRPr lang="he-IL" sz="4800" b="1" spc="50" dirty="0" smtClean="0">
              <a:ln w="11430">
                <a:solidFill>
                  <a:schemeClr val="bg2">
                    <a:lumMod val="10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he-IL" sz="4400" b="1" dirty="0" smtClean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מברכת ברכה              מכל ה-   </a:t>
            </a:r>
            <a:endParaRPr lang="he-IL" sz="4400" b="1" dirty="0">
              <a:ln w="11430">
                <a:solidFill>
                  <a:sysClr val="windowText" lastClr="0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לב 4"/>
          <p:cNvSpPr/>
          <p:nvPr/>
        </p:nvSpPr>
        <p:spPr>
          <a:xfrm>
            <a:off x="3500430" y="4286256"/>
            <a:ext cx="490542" cy="571504"/>
          </a:xfrm>
          <a:prstGeom prst="heart">
            <a:avLst/>
          </a:prstGeom>
          <a:solidFill>
            <a:srgbClr val="FF0000"/>
          </a:solidFill>
          <a:ln w="6350" cap="rnd">
            <a:solidFill>
              <a:schemeClr val="tx1"/>
            </a:solidFill>
            <a:prstDash val="solid"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4214811" y="2143116"/>
            <a:ext cx="1214446" cy="646331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600" b="1" cap="none" spc="0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נחת</a:t>
            </a:r>
            <a:endParaRPr lang="he-IL" sz="3600" b="1" cap="none" spc="0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714612" y="1428736"/>
            <a:ext cx="8771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לה'</a:t>
            </a:r>
            <a:endParaRPr lang="he-IL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5857884" y="1357298"/>
            <a:ext cx="145745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4000" b="1" cap="none" spc="1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לגרום</a:t>
            </a:r>
            <a:endParaRPr lang="he-IL" sz="40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4214810" y="5429264"/>
            <a:ext cx="13580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א ש ר י נ ו !!</a:t>
            </a:r>
            <a:endParaRPr lang="he-I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16</Words>
  <Application>Microsoft Office PowerPoint</Application>
  <PresentationFormat>‫הצגה על המסך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שקופית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yosefroom</dc:creator>
  <cp:lastModifiedBy>yosefroom</cp:lastModifiedBy>
  <cp:revision>43</cp:revision>
  <dcterms:created xsi:type="dcterms:W3CDTF">2013-12-30T18:41:21Z</dcterms:created>
  <dcterms:modified xsi:type="dcterms:W3CDTF">2014-01-09T01:42:49Z</dcterms:modified>
</cp:coreProperties>
</file>