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9" d="100"/>
          <a:sy n="109" d="100"/>
        </p:scale>
        <p:origin x="-17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C777-B4D7-4907-B256-62ADA7097FA6}" type="datetimeFigureOut">
              <a:rPr lang="he-IL" smtClean="0"/>
              <a:t>כ"ב/אלול/תשע"ה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C8085-06D7-4999-BFF9-3CC3936A80A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C777-B4D7-4907-B256-62ADA7097FA6}" type="datetimeFigureOut">
              <a:rPr lang="he-IL" smtClean="0"/>
              <a:t>כ"ב/אלול/תשע"ה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C8085-06D7-4999-BFF9-3CC3936A80A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C777-B4D7-4907-B256-62ADA7097FA6}" type="datetimeFigureOut">
              <a:rPr lang="he-IL" smtClean="0"/>
              <a:t>כ"ב/אלול/תשע"ה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C8085-06D7-4999-BFF9-3CC3936A80A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C777-B4D7-4907-B256-62ADA7097FA6}" type="datetimeFigureOut">
              <a:rPr lang="he-IL" smtClean="0"/>
              <a:t>כ"ב/אלול/תשע"ה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C8085-06D7-4999-BFF9-3CC3936A80A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C777-B4D7-4907-B256-62ADA7097FA6}" type="datetimeFigureOut">
              <a:rPr lang="he-IL" smtClean="0"/>
              <a:t>כ"ב/אלול/תשע"ה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C8085-06D7-4999-BFF9-3CC3936A80A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C777-B4D7-4907-B256-62ADA7097FA6}" type="datetimeFigureOut">
              <a:rPr lang="he-IL" smtClean="0"/>
              <a:t>כ"ב/אלול/תשע"ה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C8085-06D7-4999-BFF9-3CC3936A80A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C777-B4D7-4907-B256-62ADA7097FA6}" type="datetimeFigureOut">
              <a:rPr lang="he-IL" smtClean="0"/>
              <a:t>כ"ב/אלול/תשע"ה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C8085-06D7-4999-BFF9-3CC3936A80A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C777-B4D7-4907-B256-62ADA7097FA6}" type="datetimeFigureOut">
              <a:rPr lang="he-IL" smtClean="0"/>
              <a:t>כ"ב/אלול/תשע"ה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C8085-06D7-4999-BFF9-3CC3936A80A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C777-B4D7-4907-B256-62ADA7097FA6}" type="datetimeFigureOut">
              <a:rPr lang="he-IL" smtClean="0"/>
              <a:t>כ"ב/אלול/תשע"ה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C8085-06D7-4999-BFF9-3CC3936A80A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C777-B4D7-4907-B256-62ADA7097FA6}" type="datetimeFigureOut">
              <a:rPr lang="he-IL" smtClean="0"/>
              <a:t>כ"ב/אלול/תשע"ה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C8085-06D7-4999-BFF9-3CC3936A80A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C777-B4D7-4907-B256-62ADA7097FA6}" type="datetimeFigureOut">
              <a:rPr lang="he-IL" smtClean="0"/>
              <a:t>כ"ב/אלול/תשע"ה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C8085-06D7-4999-BFF9-3CC3936A80A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FC777-B4D7-4907-B256-62ADA7097FA6}" type="datetimeFigureOut">
              <a:rPr lang="he-IL" smtClean="0"/>
              <a:t>כ"ב/אלול/תשע"ה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C8085-06D7-4999-BFF9-3CC3936A80A5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07504" y="188640"/>
            <a:ext cx="8964488" cy="1323439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8000" b="1" dirty="0" smtClean="0">
                <a:ln w="900" cmpd="sng">
                  <a:solidFill>
                    <a:sysClr val="windowText" lastClr="000000">
                      <a:alpha val="55000"/>
                    </a:sys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השנה הגשומה ביותר</a:t>
            </a:r>
            <a:endParaRPr lang="he-IL" sz="11500" b="1" dirty="0">
              <a:ln w="900" cmpd="sng">
                <a:solidFill>
                  <a:sysClr val="windowText" lastClr="000000">
                    <a:alpha val="55000"/>
                  </a:sys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07504" y="1844824"/>
            <a:ext cx="8856984" cy="1323439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8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שנה של פעם בחיים</a:t>
            </a:r>
            <a:endParaRPr lang="he-IL" sz="8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251520" y="3717032"/>
            <a:ext cx="8664551" cy="1200329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השנה המאכזבת ביותר</a:t>
            </a:r>
            <a:endParaRPr lang="he-IL" sz="7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10</Words>
  <Application>Microsoft Office PowerPoint</Application>
  <PresentationFormat>‫הצגה על המסך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שקופית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Windows User</dc:creator>
  <cp:lastModifiedBy>Windows User</cp:lastModifiedBy>
  <cp:revision>6</cp:revision>
  <dcterms:created xsi:type="dcterms:W3CDTF">2015-09-06T19:07:32Z</dcterms:created>
  <dcterms:modified xsi:type="dcterms:W3CDTF">2015-09-06T20:03:32Z</dcterms:modified>
</cp:coreProperties>
</file>