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1F00-FC56-4611-AAC6-5F3DAF40090B}" type="datetimeFigureOut">
              <a:rPr lang="he-IL" smtClean="0"/>
              <a:pPr/>
              <a:t>כ"ג/חשון/תשע"ג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C3D1-844F-4E1C-8413-A8080D5AC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4572000" y="0"/>
            <a:ext cx="720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קבוצה 94"/>
          <p:cNvGrpSpPr/>
          <p:nvPr/>
        </p:nvGrpSpPr>
        <p:grpSpPr>
          <a:xfrm>
            <a:off x="4860032" y="0"/>
            <a:ext cx="4283968" cy="6612236"/>
            <a:chOff x="4860032" y="0"/>
            <a:chExt cx="4283968" cy="6612236"/>
          </a:xfrm>
        </p:grpSpPr>
        <p:sp>
          <p:nvSpPr>
            <p:cNvPr id="6" name="TextBox 5"/>
            <p:cNvSpPr txBox="1"/>
            <p:nvPr/>
          </p:nvSpPr>
          <p:spPr>
            <a:xfrm>
              <a:off x="5796136" y="188640"/>
              <a:ext cx="2520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u="sng" dirty="0" smtClean="0"/>
                <a:t>סיכום-תכונות המקבילית</a:t>
              </a:r>
              <a:endParaRPr lang="he-IL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2080" y="786190"/>
              <a:ext cx="37444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1. במקבילית הצלעות הנגדיות: </a:t>
              </a:r>
              <a:endParaRPr lang="he-IL" sz="1400" dirty="0"/>
            </a:p>
          </p:txBody>
        </p:sp>
        <p:cxnSp>
          <p:nvCxnSpPr>
            <p:cNvPr id="9" name="מחבר ישר 8"/>
            <p:cNvCxnSpPr/>
            <p:nvPr/>
          </p:nvCxnSpPr>
          <p:spPr>
            <a:xfrm>
              <a:off x="5436096" y="105273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קבוצה 75"/>
            <p:cNvGrpSpPr/>
            <p:nvPr/>
          </p:nvGrpSpPr>
          <p:grpSpPr>
            <a:xfrm>
              <a:off x="5364088" y="1268760"/>
              <a:ext cx="3528392" cy="307777"/>
              <a:chOff x="5364088" y="1268760"/>
              <a:chExt cx="3528392" cy="307777"/>
            </a:xfrm>
          </p:grpSpPr>
          <p:cxnSp>
            <p:nvCxnSpPr>
              <p:cNvPr id="11" name="מחבר ישר 10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14" name="מחבר ישר 13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מחבר ישר 14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040560" y="1772816"/>
              <a:ext cx="399593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2. במקבילית סכום כל שתי זוויות סמוכות הוא:</a:t>
              </a:r>
              <a:endParaRPr lang="he-IL" sz="1400" dirty="0"/>
            </a:p>
          </p:txBody>
        </p:sp>
        <p:cxnSp>
          <p:nvCxnSpPr>
            <p:cNvPr id="19" name="מחבר ישר 18"/>
            <p:cNvCxnSpPr/>
            <p:nvPr/>
          </p:nvCxnSpPr>
          <p:spPr>
            <a:xfrm>
              <a:off x="5148064" y="1988840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קבוצה 59"/>
            <p:cNvGrpSpPr/>
            <p:nvPr/>
          </p:nvGrpSpPr>
          <p:grpSpPr>
            <a:xfrm>
              <a:off x="7020272" y="2276872"/>
              <a:ext cx="1872208" cy="678273"/>
              <a:chOff x="7236296" y="2318681"/>
              <a:chExt cx="1872208" cy="678273"/>
            </a:xfrm>
          </p:grpSpPr>
          <p:grpSp>
            <p:nvGrpSpPr>
              <p:cNvPr id="48" name="קבוצה 47"/>
              <p:cNvGrpSpPr/>
              <p:nvPr/>
            </p:nvGrpSpPr>
            <p:grpSpPr>
              <a:xfrm>
                <a:off x="7236296" y="2318681"/>
                <a:ext cx="1872208" cy="246226"/>
                <a:chOff x="4788024" y="2329131"/>
                <a:chExt cx="2160240" cy="307782"/>
              </a:xfrm>
            </p:grpSpPr>
            <p:cxnSp>
              <p:nvCxnSpPr>
                <p:cNvPr id="49" name="מחבר ישר 48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מחבר ישר 49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6034316" y="2329131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53" name="מחבר ישר 52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קבוצה 53"/>
              <p:cNvGrpSpPr/>
              <p:nvPr/>
            </p:nvGrpSpPr>
            <p:grpSpPr>
              <a:xfrm>
                <a:off x="7236296" y="2750730"/>
                <a:ext cx="1872208" cy="246224"/>
                <a:chOff x="4788024" y="2329135"/>
                <a:chExt cx="2160240" cy="307780"/>
              </a:xfrm>
            </p:grpSpPr>
            <p:cxnSp>
              <p:nvCxnSpPr>
                <p:cNvPr id="55" name="מחבר ישר 54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מחבר ישר 55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6034316" y="2329137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59" name="מחבר ישר 58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קבוצה 60"/>
            <p:cNvGrpSpPr/>
            <p:nvPr/>
          </p:nvGrpSpPr>
          <p:grpSpPr>
            <a:xfrm>
              <a:off x="4860032" y="2276872"/>
              <a:ext cx="1872208" cy="678273"/>
              <a:chOff x="7236296" y="2318681"/>
              <a:chExt cx="1872208" cy="678273"/>
            </a:xfrm>
          </p:grpSpPr>
          <p:grpSp>
            <p:nvGrpSpPr>
              <p:cNvPr id="62" name="קבוצה 47"/>
              <p:cNvGrpSpPr/>
              <p:nvPr/>
            </p:nvGrpSpPr>
            <p:grpSpPr>
              <a:xfrm>
                <a:off x="7236296" y="2318681"/>
                <a:ext cx="1872208" cy="246226"/>
                <a:chOff x="4788024" y="2329131"/>
                <a:chExt cx="2160240" cy="307782"/>
              </a:xfrm>
            </p:grpSpPr>
            <p:cxnSp>
              <p:nvCxnSpPr>
                <p:cNvPr id="69" name="מחבר ישר 68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מחבר ישר 69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6034316" y="2329131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73" name="מחבר ישר 72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קבוצה 53"/>
              <p:cNvGrpSpPr/>
              <p:nvPr/>
            </p:nvGrpSpPr>
            <p:grpSpPr>
              <a:xfrm>
                <a:off x="7236296" y="2750730"/>
                <a:ext cx="1872208" cy="246224"/>
                <a:chOff x="4788024" y="2329135"/>
                <a:chExt cx="2160240" cy="307780"/>
              </a:xfrm>
            </p:grpSpPr>
            <p:cxnSp>
              <p:nvCxnSpPr>
                <p:cNvPr id="64" name="מחבר ישר 63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מחבר ישר 64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6034316" y="2329137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68" name="מחבר ישר 67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/>
            <p:cNvSpPr txBox="1"/>
            <p:nvPr/>
          </p:nvSpPr>
          <p:spPr>
            <a:xfrm>
              <a:off x="6804248" y="3140968"/>
              <a:ext cx="223224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3. במקבילית האלכסונים:</a:t>
              </a:r>
              <a:endParaRPr lang="he-IL" sz="1400" dirty="0"/>
            </a:p>
          </p:txBody>
        </p:sp>
        <p:cxnSp>
          <p:nvCxnSpPr>
            <p:cNvPr id="75" name="מחבר ישר 74"/>
            <p:cNvCxnSpPr/>
            <p:nvPr/>
          </p:nvCxnSpPr>
          <p:spPr>
            <a:xfrm>
              <a:off x="5796136" y="342900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7" name="קבוצה 76"/>
            <p:cNvGrpSpPr/>
            <p:nvPr/>
          </p:nvGrpSpPr>
          <p:grpSpPr>
            <a:xfrm>
              <a:off x="5364088" y="3573016"/>
              <a:ext cx="3528392" cy="307777"/>
              <a:chOff x="5364088" y="1268760"/>
              <a:chExt cx="3528392" cy="307777"/>
            </a:xfrm>
          </p:grpSpPr>
          <p:cxnSp>
            <p:nvCxnSpPr>
              <p:cNvPr id="78" name="מחבר ישר 77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מחבר ישר 78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81" name="מחבר ישר 80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מחבר ישר 81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076056" y="4005064"/>
              <a:ext cx="396044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4. במקבילית הזוויות הנגדיות:</a:t>
              </a:r>
              <a:endParaRPr lang="he-IL" sz="1400" dirty="0"/>
            </a:p>
          </p:txBody>
        </p:sp>
        <p:cxnSp>
          <p:nvCxnSpPr>
            <p:cNvPr id="85" name="מחבר ישר 84"/>
            <p:cNvCxnSpPr/>
            <p:nvPr/>
          </p:nvCxnSpPr>
          <p:spPr>
            <a:xfrm>
              <a:off x="5508104" y="429309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קבוצה 85"/>
            <p:cNvGrpSpPr/>
            <p:nvPr/>
          </p:nvGrpSpPr>
          <p:grpSpPr>
            <a:xfrm>
              <a:off x="5292080" y="4509120"/>
              <a:ext cx="3528392" cy="307777"/>
              <a:chOff x="5364088" y="1268760"/>
              <a:chExt cx="3528392" cy="307777"/>
            </a:xfrm>
          </p:grpSpPr>
          <p:cxnSp>
            <p:nvCxnSpPr>
              <p:cNvPr id="87" name="מחבר ישר 86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מחבר ישר 87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90" name="מחבר ישר 89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מחבר ישר 90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pic>
          <p:nvPicPr>
            <p:cNvPr id="11266" name="Picture 2" descr="https://encrypted-tbn2.gstatic.com/images?q=tbn:ANd9GcQwRSVHVnaFZOmzmFrXJGiMK6kLVV0AMhxx6zKclInYZuFJTf6hHQ"/>
            <p:cNvPicPr>
              <a:picLocks noChangeAspect="1" noChangeArrowheads="1"/>
            </p:cNvPicPr>
            <p:nvPr/>
          </p:nvPicPr>
          <p:blipFill>
            <a:blip r:embed="rId2" cstate="print"/>
            <a:srcRect t="24786"/>
            <a:stretch>
              <a:fillRect/>
            </a:stretch>
          </p:blipFill>
          <p:spPr bwMode="auto">
            <a:xfrm>
              <a:off x="5004048" y="5085184"/>
              <a:ext cx="3050981" cy="1527052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8604448" y="0"/>
              <a:ext cx="53955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 smtClean="0"/>
                <a:t>בס"ד</a:t>
              </a:r>
              <a:endParaRPr lang="he-IL" sz="1200" dirty="0"/>
            </a:p>
          </p:txBody>
        </p:sp>
      </p:grpSp>
      <p:grpSp>
        <p:nvGrpSpPr>
          <p:cNvPr id="96" name="קבוצה 95"/>
          <p:cNvGrpSpPr/>
          <p:nvPr/>
        </p:nvGrpSpPr>
        <p:grpSpPr>
          <a:xfrm>
            <a:off x="179512" y="152400"/>
            <a:ext cx="4283968" cy="6612236"/>
            <a:chOff x="4860032" y="0"/>
            <a:chExt cx="4283968" cy="6612236"/>
          </a:xfrm>
        </p:grpSpPr>
        <p:sp>
          <p:nvSpPr>
            <p:cNvPr id="97" name="TextBox 96"/>
            <p:cNvSpPr txBox="1"/>
            <p:nvPr/>
          </p:nvSpPr>
          <p:spPr>
            <a:xfrm>
              <a:off x="5796136" y="188640"/>
              <a:ext cx="2520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u="sng" dirty="0" smtClean="0"/>
                <a:t>סיכום-תכונות המקבילית</a:t>
              </a:r>
              <a:endParaRPr lang="he-IL" b="1" u="sng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92080" y="786190"/>
              <a:ext cx="37444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1. במקבילית הצלעות הנגדיות: </a:t>
              </a:r>
              <a:endParaRPr lang="he-IL" sz="1400" dirty="0"/>
            </a:p>
          </p:txBody>
        </p:sp>
        <p:cxnSp>
          <p:nvCxnSpPr>
            <p:cNvPr id="99" name="מחבר ישר 98"/>
            <p:cNvCxnSpPr/>
            <p:nvPr/>
          </p:nvCxnSpPr>
          <p:spPr>
            <a:xfrm>
              <a:off x="5436096" y="105273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0" name="קבוצה 75"/>
            <p:cNvGrpSpPr/>
            <p:nvPr/>
          </p:nvGrpSpPr>
          <p:grpSpPr>
            <a:xfrm>
              <a:off x="5364088" y="1268760"/>
              <a:ext cx="3528392" cy="307777"/>
              <a:chOff x="5364088" y="1268760"/>
              <a:chExt cx="3528392" cy="307777"/>
            </a:xfrm>
          </p:grpSpPr>
          <p:cxnSp>
            <p:nvCxnSpPr>
              <p:cNvPr id="149" name="מחבר ישר 10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מחבר ישר 149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1" name="TextBox 12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152" name="מחבר ישר 151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מחבר ישר 152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4" name="TextBox 15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040560" y="1772816"/>
              <a:ext cx="399593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2. במקבילית סכום כל שתי זוויות סמוכות הוא:</a:t>
              </a:r>
              <a:endParaRPr lang="he-IL" sz="1400" dirty="0"/>
            </a:p>
          </p:txBody>
        </p:sp>
        <p:cxnSp>
          <p:nvCxnSpPr>
            <p:cNvPr id="102" name="מחבר ישר 101"/>
            <p:cNvCxnSpPr/>
            <p:nvPr/>
          </p:nvCxnSpPr>
          <p:spPr>
            <a:xfrm>
              <a:off x="5148064" y="1988840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קבוצה 59"/>
            <p:cNvGrpSpPr/>
            <p:nvPr/>
          </p:nvGrpSpPr>
          <p:grpSpPr>
            <a:xfrm>
              <a:off x="7020272" y="2276872"/>
              <a:ext cx="1872208" cy="678273"/>
              <a:chOff x="7236296" y="2318681"/>
              <a:chExt cx="1872208" cy="678273"/>
            </a:xfrm>
          </p:grpSpPr>
          <p:grpSp>
            <p:nvGrpSpPr>
              <p:cNvPr id="137" name="קבוצה 47"/>
              <p:cNvGrpSpPr/>
              <p:nvPr/>
            </p:nvGrpSpPr>
            <p:grpSpPr>
              <a:xfrm>
                <a:off x="7236296" y="2318681"/>
                <a:ext cx="1872208" cy="246226"/>
                <a:chOff x="4788024" y="2329131"/>
                <a:chExt cx="2160240" cy="307782"/>
              </a:xfrm>
            </p:grpSpPr>
            <p:cxnSp>
              <p:nvCxnSpPr>
                <p:cNvPr id="144" name="מחבר ישר 143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מחבר ישר 144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/>
                <p:cNvSpPr txBox="1"/>
                <p:nvPr/>
              </p:nvSpPr>
              <p:spPr>
                <a:xfrm>
                  <a:off x="6034316" y="2329131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148" name="מחבר ישר 147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קבוצה 53"/>
              <p:cNvGrpSpPr/>
              <p:nvPr/>
            </p:nvGrpSpPr>
            <p:grpSpPr>
              <a:xfrm>
                <a:off x="7236296" y="2750730"/>
                <a:ext cx="1872208" cy="246224"/>
                <a:chOff x="4788024" y="2329135"/>
                <a:chExt cx="2160240" cy="307780"/>
              </a:xfrm>
            </p:grpSpPr>
            <p:cxnSp>
              <p:nvCxnSpPr>
                <p:cNvPr id="139" name="מחבר ישר 138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מחבר ישר 139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TextBox 140"/>
                <p:cNvSpPr txBox="1"/>
                <p:nvPr/>
              </p:nvSpPr>
              <p:spPr>
                <a:xfrm>
                  <a:off x="6034316" y="2329137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143" name="מחבר ישר 142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" name="קבוצה 60"/>
            <p:cNvGrpSpPr/>
            <p:nvPr/>
          </p:nvGrpSpPr>
          <p:grpSpPr>
            <a:xfrm>
              <a:off x="4860032" y="2276872"/>
              <a:ext cx="1872208" cy="678273"/>
              <a:chOff x="7236296" y="2318681"/>
              <a:chExt cx="1872208" cy="678273"/>
            </a:xfrm>
          </p:grpSpPr>
          <p:grpSp>
            <p:nvGrpSpPr>
              <p:cNvPr id="125" name="קבוצה 47"/>
              <p:cNvGrpSpPr/>
              <p:nvPr/>
            </p:nvGrpSpPr>
            <p:grpSpPr>
              <a:xfrm>
                <a:off x="7236296" y="2318681"/>
                <a:ext cx="1872208" cy="246226"/>
                <a:chOff x="4788024" y="2329131"/>
                <a:chExt cx="2160240" cy="307782"/>
              </a:xfrm>
            </p:grpSpPr>
            <p:cxnSp>
              <p:nvCxnSpPr>
                <p:cNvPr id="132" name="מחבר ישר 131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מחבר ישר 132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6034316" y="2329131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136" name="מחבר ישר 135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קבוצה 53"/>
              <p:cNvGrpSpPr/>
              <p:nvPr/>
            </p:nvGrpSpPr>
            <p:grpSpPr>
              <a:xfrm>
                <a:off x="7236296" y="2750730"/>
                <a:ext cx="1872208" cy="246224"/>
                <a:chOff x="4788024" y="2329135"/>
                <a:chExt cx="2160240" cy="307780"/>
              </a:xfrm>
            </p:grpSpPr>
            <p:cxnSp>
              <p:nvCxnSpPr>
                <p:cNvPr id="127" name="מחבר ישר 126"/>
                <p:cNvCxnSpPr/>
                <p:nvPr/>
              </p:nvCxnSpPr>
              <p:spPr>
                <a:xfrm>
                  <a:off x="5580112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מחבר ישר 127"/>
                <p:cNvCxnSpPr/>
                <p:nvPr/>
              </p:nvCxnSpPr>
              <p:spPr>
                <a:xfrm>
                  <a:off x="6372200" y="2492896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6034316" y="2329137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 smtClean="0"/>
                    <a:t>=</a:t>
                  </a:r>
                  <a:endParaRPr lang="he-IL" sz="1400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5258845" y="2329135"/>
                  <a:ext cx="360040" cy="307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dirty="0"/>
                    <a:t>+</a:t>
                  </a:r>
                </a:p>
              </p:txBody>
            </p:sp>
            <p:cxnSp>
              <p:nvCxnSpPr>
                <p:cNvPr id="131" name="מחבר ישר 130"/>
                <p:cNvCxnSpPr/>
                <p:nvPr/>
              </p:nvCxnSpPr>
              <p:spPr>
                <a:xfrm>
                  <a:off x="4788024" y="2492896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TextBox 104"/>
            <p:cNvSpPr txBox="1"/>
            <p:nvPr/>
          </p:nvSpPr>
          <p:spPr>
            <a:xfrm>
              <a:off x="6804248" y="3140968"/>
              <a:ext cx="223224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3. במקבילית האלכסונים:</a:t>
              </a:r>
              <a:endParaRPr lang="he-IL" sz="1400" dirty="0"/>
            </a:p>
          </p:txBody>
        </p:sp>
        <p:cxnSp>
          <p:nvCxnSpPr>
            <p:cNvPr id="106" name="מחבר ישר 105"/>
            <p:cNvCxnSpPr/>
            <p:nvPr/>
          </p:nvCxnSpPr>
          <p:spPr>
            <a:xfrm>
              <a:off x="5796136" y="342900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קבוצה 76"/>
            <p:cNvGrpSpPr/>
            <p:nvPr/>
          </p:nvGrpSpPr>
          <p:grpSpPr>
            <a:xfrm>
              <a:off x="5364088" y="3573016"/>
              <a:ext cx="3528392" cy="307777"/>
              <a:chOff x="5364088" y="1268760"/>
              <a:chExt cx="3528392" cy="307777"/>
            </a:xfrm>
          </p:grpSpPr>
          <p:cxnSp>
            <p:nvCxnSpPr>
              <p:cNvPr id="119" name="מחבר ישר 118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מחבר ישר 119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122" name="מחבר ישר 121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מחבר ישר 122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5076056" y="4005064"/>
              <a:ext cx="396044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4. במקבילית הזוויות הנגדיות:</a:t>
              </a:r>
              <a:endParaRPr lang="he-IL" sz="1400" dirty="0"/>
            </a:p>
          </p:txBody>
        </p:sp>
        <p:cxnSp>
          <p:nvCxnSpPr>
            <p:cNvPr id="109" name="מחבר ישר 108"/>
            <p:cNvCxnSpPr/>
            <p:nvPr/>
          </p:nvCxnSpPr>
          <p:spPr>
            <a:xfrm>
              <a:off x="5508104" y="429309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0" name="קבוצה 85"/>
            <p:cNvGrpSpPr/>
            <p:nvPr/>
          </p:nvGrpSpPr>
          <p:grpSpPr>
            <a:xfrm>
              <a:off x="5292080" y="4509120"/>
              <a:ext cx="3528392" cy="307777"/>
              <a:chOff x="5364088" y="1268760"/>
              <a:chExt cx="3528392" cy="307777"/>
            </a:xfrm>
          </p:grpSpPr>
          <p:cxnSp>
            <p:nvCxnSpPr>
              <p:cNvPr id="113" name="מחבר ישר 112"/>
              <p:cNvCxnSpPr/>
              <p:nvPr/>
            </p:nvCxnSpPr>
            <p:spPr>
              <a:xfrm>
                <a:off x="536408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מחבר ישר 113"/>
              <p:cNvCxnSpPr/>
              <p:nvPr/>
            </p:nvCxnSpPr>
            <p:spPr>
              <a:xfrm>
                <a:off x="6300192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5940152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  <p:cxnSp>
            <p:nvCxnSpPr>
              <p:cNvPr id="116" name="מחבר ישר 115"/>
              <p:cNvCxnSpPr/>
              <p:nvPr/>
            </p:nvCxnSpPr>
            <p:spPr>
              <a:xfrm>
                <a:off x="7308304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מחבר ישר 116"/>
              <p:cNvCxnSpPr/>
              <p:nvPr/>
            </p:nvCxnSpPr>
            <p:spPr>
              <a:xfrm>
                <a:off x="8244408" y="1484784"/>
                <a:ext cx="648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7884368" y="12687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 smtClean="0"/>
                  <a:t>=</a:t>
                </a:r>
                <a:endParaRPr lang="he-IL" sz="1400" dirty="0"/>
              </a:p>
            </p:txBody>
          </p:sp>
        </p:grpSp>
        <p:pic>
          <p:nvPicPr>
            <p:cNvPr id="111" name="Picture 2" descr="https://encrypted-tbn2.gstatic.com/images?q=tbn:ANd9GcQwRSVHVnaFZOmzmFrXJGiMK6kLVV0AMhxx6zKclInYZuFJTf6hHQ"/>
            <p:cNvPicPr>
              <a:picLocks noChangeAspect="1" noChangeArrowheads="1"/>
            </p:cNvPicPr>
            <p:nvPr/>
          </p:nvPicPr>
          <p:blipFill>
            <a:blip r:embed="rId2" cstate="print"/>
            <a:srcRect t="24786"/>
            <a:stretch>
              <a:fillRect/>
            </a:stretch>
          </p:blipFill>
          <p:spPr bwMode="auto">
            <a:xfrm>
              <a:off x="5004048" y="5085184"/>
              <a:ext cx="3050981" cy="1527052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8604448" y="0"/>
              <a:ext cx="53955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 smtClean="0"/>
                <a:t>בס"ד</a:t>
              </a:r>
              <a:endParaRPr lang="he-IL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348880"/>
          </a:xfrm>
          <a:prstGeom prst="rect">
            <a:avLst/>
          </a:prstGeom>
          <a:noFill/>
        </p:spPr>
      </p:pic>
      <p:pic>
        <p:nvPicPr>
          <p:cNvPr id="11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131840" cy="2348880"/>
          </a:xfrm>
          <a:prstGeom prst="rect">
            <a:avLst/>
          </a:prstGeom>
          <a:noFill/>
        </p:spPr>
      </p:pic>
      <p:pic>
        <p:nvPicPr>
          <p:cNvPr id="12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36" y="0"/>
            <a:ext cx="3131840" cy="2348880"/>
          </a:xfrm>
          <a:prstGeom prst="rect">
            <a:avLst/>
          </a:prstGeom>
          <a:noFill/>
        </p:spPr>
      </p:pic>
      <p:pic>
        <p:nvPicPr>
          <p:cNvPr id="13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36" y="2348880"/>
            <a:ext cx="3131840" cy="2348880"/>
          </a:xfrm>
          <a:prstGeom prst="rect">
            <a:avLst/>
          </a:prstGeom>
          <a:noFill/>
        </p:spPr>
      </p:pic>
      <p:pic>
        <p:nvPicPr>
          <p:cNvPr id="15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בנינו\Desktop\Scan0009.jpg"/>
          <p:cNvPicPr>
            <a:picLocks noChangeAspect="1" noChangeArrowheads="1"/>
          </p:cNvPicPr>
          <p:nvPr/>
        </p:nvPicPr>
        <p:blipFill>
          <a:blip r:embed="rId2" cstate="print"/>
          <a:srcRect l="7128" t="61977" r="64060" b="28576"/>
          <a:stretch>
            <a:fillRect/>
          </a:stretch>
        </p:blipFill>
        <p:spPr bwMode="auto">
          <a:xfrm>
            <a:off x="-38102" y="-79424"/>
            <a:ext cx="9182102" cy="693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4788024" y="908720"/>
            <a:ext cx="4127196" cy="3816424"/>
            <a:chOff x="4788024" y="908720"/>
            <a:chExt cx="4127196" cy="3816424"/>
          </a:xfrm>
        </p:grpSpPr>
        <p:pic>
          <p:nvPicPr>
            <p:cNvPr id="6" name="Picture 2" descr="C:\Users\בנינו\Desktop\Scan0008.jpg"/>
            <p:cNvPicPr>
              <a:picLocks noChangeAspect="1" noChangeArrowheads="1"/>
            </p:cNvPicPr>
            <p:nvPr/>
          </p:nvPicPr>
          <p:blipFill>
            <a:blip r:embed="rId2" cstate="print"/>
            <a:srcRect l="40704" t="26315" r="5567" b="54903"/>
            <a:stretch>
              <a:fillRect/>
            </a:stretch>
          </p:blipFill>
          <p:spPr bwMode="auto">
            <a:xfrm>
              <a:off x="4788024" y="908720"/>
              <a:ext cx="4127196" cy="23762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</p:pic>
        <p:pic>
          <p:nvPicPr>
            <p:cNvPr id="7" name="Picture 2" descr="C:\Users\בנינו\Desktop\Scan0009.jpg"/>
            <p:cNvPicPr>
              <a:picLocks noChangeAspect="1" noChangeArrowheads="1"/>
            </p:cNvPicPr>
            <p:nvPr/>
          </p:nvPicPr>
          <p:blipFill>
            <a:blip r:embed="rId3" cstate="print"/>
            <a:srcRect l="7009" t="61666" r="21058" b="27500"/>
            <a:stretch>
              <a:fillRect/>
            </a:stretch>
          </p:blipFill>
          <p:spPr bwMode="auto">
            <a:xfrm>
              <a:off x="4895529" y="3717032"/>
              <a:ext cx="3780927" cy="10081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grpSp>
        <p:nvGrpSpPr>
          <p:cNvPr id="13" name="קבוצה 12"/>
          <p:cNvGrpSpPr/>
          <p:nvPr/>
        </p:nvGrpSpPr>
        <p:grpSpPr>
          <a:xfrm>
            <a:off x="179512" y="908720"/>
            <a:ext cx="4127196" cy="3816424"/>
            <a:chOff x="4788024" y="908720"/>
            <a:chExt cx="4127196" cy="3816424"/>
          </a:xfrm>
        </p:grpSpPr>
        <p:pic>
          <p:nvPicPr>
            <p:cNvPr id="14" name="Picture 2" descr="C:\Users\בנינו\Desktop\Scan0008.jpg"/>
            <p:cNvPicPr>
              <a:picLocks noChangeAspect="1" noChangeArrowheads="1"/>
            </p:cNvPicPr>
            <p:nvPr/>
          </p:nvPicPr>
          <p:blipFill>
            <a:blip r:embed="rId2" cstate="print"/>
            <a:srcRect l="40704" t="26315" r="5567" b="54903"/>
            <a:stretch>
              <a:fillRect/>
            </a:stretch>
          </p:blipFill>
          <p:spPr bwMode="auto">
            <a:xfrm>
              <a:off x="4788024" y="908720"/>
              <a:ext cx="4127196" cy="23762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</p:pic>
        <p:pic>
          <p:nvPicPr>
            <p:cNvPr id="15" name="Picture 2" descr="C:\Users\בנינו\Desktop\Scan0009.jpg"/>
            <p:cNvPicPr>
              <a:picLocks noChangeAspect="1" noChangeArrowheads="1"/>
            </p:cNvPicPr>
            <p:nvPr/>
          </p:nvPicPr>
          <p:blipFill>
            <a:blip r:embed="rId3" cstate="print"/>
            <a:srcRect l="7009" t="61666" r="21058" b="27500"/>
            <a:stretch>
              <a:fillRect/>
            </a:stretch>
          </p:blipFill>
          <p:spPr bwMode="auto">
            <a:xfrm>
              <a:off x="4895529" y="3717032"/>
              <a:ext cx="3780927" cy="10081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8604448" y="0"/>
            <a:ext cx="5395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2448" y="-27384"/>
            <a:ext cx="5395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2.gstatic.com/images?q=tbn:ANd9GcQy_3gqTpw5m1XtNPOa-74lQugauXRcVALHycoMnnPdE4Px-Yr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51420"/>
            <a:ext cx="10009112" cy="720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</Words>
  <Application>Microsoft Office PowerPoint</Application>
  <PresentationFormat>‫הצגה על המסך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בנינו</dc:creator>
  <cp:lastModifiedBy>בנינו</cp:lastModifiedBy>
  <cp:revision>11</cp:revision>
  <dcterms:created xsi:type="dcterms:W3CDTF">2012-11-06T18:28:48Z</dcterms:created>
  <dcterms:modified xsi:type="dcterms:W3CDTF">2012-11-08T10:45:16Z</dcterms:modified>
</cp:coreProperties>
</file>