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1" d="100"/>
          <a:sy n="61" d="100"/>
        </p:scale>
        <p:origin x="-1902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102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153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456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20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17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559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521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374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88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155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562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4A46-0BDF-4B49-82E2-5486FC204055}" type="datetimeFigureOut">
              <a:rPr lang="he-IL" smtClean="0"/>
              <a:pPr/>
              <a:t>ח'/תשרי/תשע"ו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54E9-DC8C-4A35-801E-C7E47B9EA9D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782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קבוצה 2"/>
          <p:cNvGrpSpPr/>
          <p:nvPr/>
        </p:nvGrpSpPr>
        <p:grpSpPr>
          <a:xfrm>
            <a:off x="476672" y="107504"/>
            <a:ext cx="5976664" cy="4317777"/>
            <a:chOff x="260648" y="3563888"/>
            <a:chExt cx="5976664" cy="4317777"/>
          </a:xfrm>
        </p:grpSpPr>
        <p:grpSp>
          <p:nvGrpSpPr>
            <p:cNvPr id="2" name="קבוצה 1"/>
            <p:cNvGrpSpPr/>
            <p:nvPr/>
          </p:nvGrpSpPr>
          <p:grpSpPr>
            <a:xfrm>
              <a:off x="260648" y="3563888"/>
              <a:ext cx="3096926" cy="4317777"/>
              <a:chOff x="260648" y="4790727"/>
              <a:chExt cx="3096926" cy="4317777"/>
            </a:xfrm>
          </p:grpSpPr>
          <p:sp>
            <p:nvSpPr>
              <p:cNvPr id="79" name="קוביה 78"/>
              <p:cNvSpPr/>
              <p:nvPr/>
            </p:nvSpPr>
            <p:spPr>
              <a:xfrm>
                <a:off x="260648" y="4790727"/>
                <a:ext cx="3096926" cy="4317777"/>
              </a:xfrm>
              <a:prstGeom prst="cube">
                <a:avLst>
                  <a:gd name="adj" fmla="val 6489"/>
                </a:avLst>
              </a:prstGeom>
              <a:solidFill>
                <a:schemeClr val="bg2"/>
              </a:solidFill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80" name="קבוצה 79"/>
              <p:cNvGrpSpPr/>
              <p:nvPr/>
            </p:nvGrpSpPr>
            <p:grpSpPr>
              <a:xfrm>
                <a:off x="524133" y="5277741"/>
                <a:ext cx="2349776" cy="3518189"/>
                <a:chOff x="3404453" y="749878"/>
                <a:chExt cx="2349776" cy="3518189"/>
              </a:xfrm>
            </p:grpSpPr>
            <p:sp>
              <p:nvSpPr>
                <p:cNvPr id="81" name="מלבן 80"/>
                <p:cNvSpPr/>
                <p:nvPr/>
              </p:nvSpPr>
              <p:spPr>
                <a:xfrm>
                  <a:off x="3404453" y="749878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dirty="0"/>
                </a:p>
              </p:txBody>
            </p:sp>
            <p:sp>
              <p:nvSpPr>
                <p:cNvPr id="82" name="מלבן 81"/>
                <p:cNvSpPr/>
                <p:nvPr/>
              </p:nvSpPr>
              <p:spPr>
                <a:xfrm>
                  <a:off x="3404453" y="146950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83" name="מלבן 82"/>
                <p:cNvSpPr/>
                <p:nvPr/>
              </p:nvSpPr>
              <p:spPr>
                <a:xfrm>
                  <a:off x="3404453" y="218913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84" name="מלבן 83"/>
                <p:cNvSpPr/>
                <p:nvPr/>
              </p:nvSpPr>
              <p:spPr>
                <a:xfrm>
                  <a:off x="3426338" y="292421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85" name="מלבן 84"/>
                <p:cNvSpPr/>
                <p:nvPr/>
              </p:nvSpPr>
              <p:spPr>
                <a:xfrm>
                  <a:off x="3404453" y="3628396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  <p:grpSp>
          <p:nvGrpSpPr>
            <p:cNvPr id="51" name="קבוצה 50"/>
            <p:cNvGrpSpPr/>
            <p:nvPr/>
          </p:nvGrpSpPr>
          <p:grpSpPr>
            <a:xfrm>
              <a:off x="3140386" y="3563888"/>
              <a:ext cx="3096926" cy="4317777"/>
              <a:chOff x="260648" y="4790727"/>
              <a:chExt cx="3096926" cy="4317777"/>
            </a:xfrm>
          </p:grpSpPr>
          <p:sp>
            <p:nvSpPr>
              <p:cNvPr id="52" name="קוביה 51"/>
              <p:cNvSpPr/>
              <p:nvPr/>
            </p:nvSpPr>
            <p:spPr>
              <a:xfrm>
                <a:off x="260648" y="4790727"/>
                <a:ext cx="3096926" cy="4317777"/>
              </a:xfrm>
              <a:prstGeom prst="cube">
                <a:avLst>
                  <a:gd name="adj" fmla="val 6489"/>
                </a:avLst>
              </a:prstGeom>
              <a:solidFill>
                <a:schemeClr val="bg2"/>
              </a:solidFill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53" name="קבוצה 52"/>
              <p:cNvGrpSpPr/>
              <p:nvPr/>
            </p:nvGrpSpPr>
            <p:grpSpPr>
              <a:xfrm>
                <a:off x="524133" y="5277741"/>
                <a:ext cx="2349776" cy="3518189"/>
                <a:chOff x="3404453" y="749878"/>
                <a:chExt cx="2349776" cy="3518189"/>
              </a:xfrm>
            </p:grpSpPr>
            <p:sp>
              <p:nvSpPr>
                <p:cNvPr id="54" name="מלבן 53"/>
                <p:cNvSpPr/>
                <p:nvPr/>
              </p:nvSpPr>
              <p:spPr>
                <a:xfrm>
                  <a:off x="3404453" y="749878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dirty="0"/>
                </a:p>
              </p:txBody>
            </p:sp>
            <p:sp>
              <p:nvSpPr>
                <p:cNvPr id="55" name="מלבן 54"/>
                <p:cNvSpPr/>
                <p:nvPr/>
              </p:nvSpPr>
              <p:spPr>
                <a:xfrm>
                  <a:off x="3404453" y="146950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6" name="מלבן 55"/>
                <p:cNvSpPr/>
                <p:nvPr/>
              </p:nvSpPr>
              <p:spPr>
                <a:xfrm>
                  <a:off x="3404453" y="218913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7" name="מלבן 56"/>
                <p:cNvSpPr/>
                <p:nvPr/>
              </p:nvSpPr>
              <p:spPr>
                <a:xfrm>
                  <a:off x="3426338" y="292421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8" name="מלבן 57"/>
                <p:cNvSpPr/>
                <p:nvPr/>
              </p:nvSpPr>
              <p:spPr>
                <a:xfrm>
                  <a:off x="3404453" y="3628396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</p:grpSp>
      <p:grpSp>
        <p:nvGrpSpPr>
          <p:cNvPr id="86" name="קבוצה 85"/>
          <p:cNvGrpSpPr/>
          <p:nvPr/>
        </p:nvGrpSpPr>
        <p:grpSpPr>
          <a:xfrm>
            <a:off x="476672" y="4718719"/>
            <a:ext cx="5976664" cy="4317777"/>
            <a:chOff x="260648" y="3563888"/>
            <a:chExt cx="5976664" cy="4317777"/>
          </a:xfrm>
        </p:grpSpPr>
        <p:grpSp>
          <p:nvGrpSpPr>
            <p:cNvPr id="87" name="קבוצה 86"/>
            <p:cNvGrpSpPr/>
            <p:nvPr/>
          </p:nvGrpSpPr>
          <p:grpSpPr>
            <a:xfrm>
              <a:off x="260648" y="3563888"/>
              <a:ext cx="3096926" cy="4317777"/>
              <a:chOff x="260648" y="4790727"/>
              <a:chExt cx="3096926" cy="4317777"/>
            </a:xfrm>
          </p:grpSpPr>
          <p:sp>
            <p:nvSpPr>
              <p:cNvPr id="96" name="קוביה 95"/>
              <p:cNvSpPr/>
              <p:nvPr/>
            </p:nvSpPr>
            <p:spPr>
              <a:xfrm>
                <a:off x="260648" y="4790727"/>
                <a:ext cx="3096926" cy="4317777"/>
              </a:xfrm>
              <a:prstGeom prst="cube">
                <a:avLst>
                  <a:gd name="adj" fmla="val 6489"/>
                </a:avLst>
              </a:prstGeom>
              <a:solidFill>
                <a:schemeClr val="bg2"/>
              </a:solidFill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97" name="קבוצה 96"/>
              <p:cNvGrpSpPr/>
              <p:nvPr/>
            </p:nvGrpSpPr>
            <p:grpSpPr>
              <a:xfrm>
                <a:off x="524133" y="5277741"/>
                <a:ext cx="2349776" cy="3518189"/>
                <a:chOff x="3404453" y="749878"/>
                <a:chExt cx="2349776" cy="3518189"/>
              </a:xfrm>
            </p:grpSpPr>
            <p:sp>
              <p:nvSpPr>
                <p:cNvPr id="98" name="מלבן 97"/>
                <p:cNvSpPr/>
                <p:nvPr/>
              </p:nvSpPr>
              <p:spPr>
                <a:xfrm>
                  <a:off x="3404453" y="749878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dirty="0"/>
                </a:p>
              </p:txBody>
            </p:sp>
            <p:sp>
              <p:nvSpPr>
                <p:cNvPr id="99" name="מלבן 98"/>
                <p:cNvSpPr/>
                <p:nvPr/>
              </p:nvSpPr>
              <p:spPr>
                <a:xfrm>
                  <a:off x="3404453" y="146950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0" name="מלבן 99"/>
                <p:cNvSpPr/>
                <p:nvPr/>
              </p:nvSpPr>
              <p:spPr>
                <a:xfrm>
                  <a:off x="3404453" y="218913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1" name="מלבן 100"/>
                <p:cNvSpPr/>
                <p:nvPr/>
              </p:nvSpPr>
              <p:spPr>
                <a:xfrm>
                  <a:off x="3426338" y="292421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2" name="מלבן 101"/>
                <p:cNvSpPr/>
                <p:nvPr/>
              </p:nvSpPr>
              <p:spPr>
                <a:xfrm>
                  <a:off x="3404453" y="3628396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  <p:grpSp>
          <p:nvGrpSpPr>
            <p:cNvPr id="88" name="קבוצה 87"/>
            <p:cNvGrpSpPr/>
            <p:nvPr/>
          </p:nvGrpSpPr>
          <p:grpSpPr>
            <a:xfrm>
              <a:off x="3140386" y="3563888"/>
              <a:ext cx="3096926" cy="4317777"/>
              <a:chOff x="260648" y="4790727"/>
              <a:chExt cx="3096926" cy="4317777"/>
            </a:xfrm>
          </p:grpSpPr>
          <p:sp>
            <p:nvSpPr>
              <p:cNvPr id="89" name="קוביה 88"/>
              <p:cNvSpPr/>
              <p:nvPr/>
            </p:nvSpPr>
            <p:spPr>
              <a:xfrm>
                <a:off x="260648" y="4790727"/>
                <a:ext cx="3096926" cy="4317777"/>
              </a:xfrm>
              <a:prstGeom prst="cube">
                <a:avLst>
                  <a:gd name="adj" fmla="val 6489"/>
                </a:avLst>
              </a:prstGeom>
              <a:solidFill>
                <a:schemeClr val="bg2"/>
              </a:solidFill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90" name="קבוצה 89"/>
              <p:cNvGrpSpPr/>
              <p:nvPr/>
            </p:nvGrpSpPr>
            <p:grpSpPr>
              <a:xfrm>
                <a:off x="524133" y="5277741"/>
                <a:ext cx="2349776" cy="3518189"/>
                <a:chOff x="3404453" y="749878"/>
                <a:chExt cx="2349776" cy="3518189"/>
              </a:xfrm>
            </p:grpSpPr>
            <p:sp>
              <p:nvSpPr>
                <p:cNvPr id="91" name="מלבן 90"/>
                <p:cNvSpPr/>
                <p:nvPr/>
              </p:nvSpPr>
              <p:spPr>
                <a:xfrm>
                  <a:off x="3405947" y="749878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dirty="0"/>
                </a:p>
              </p:txBody>
            </p:sp>
            <p:sp>
              <p:nvSpPr>
                <p:cNvPr id="92" name="מלבן 91"/>
                <p:cNvSpPr/>
                <p:nvPr/>
              </p:nvSpPr>
              <p:spPr>
                <a:xfrm>
                  <a:off x="3404453" y="146950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3" name="מלבן 92"/>
                <p:cNvSpPr/>
                <p:nvPr/>
              </p:nvSpPr>
              <p:spPr>
                <a:xfrm>
                  <a:off x="3404453" y="218913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4" name="מלבן 93"/>
                <p:cNvSpPr/>
                <p:nvPr/>
              </p:nvSpPr>
              <p:spPr>
                <a:xfrm>
                  <a:off x="3426338" y="2924217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5" name="מלבן 94"/>
                <p:cNvSpPr/>
                <p:nvPr/>
              </p:nvSpPr>
              <p:spPr>
                <a:xfrm>
                  <a:off x="3404453" y="3628396"/>
                  <a:ext cx="2327891" cy="63967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0350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קבוצה 20"/>
          <p:cNvGrpSpPr/>
          <p:nvPr/>
        </p:nvGrpSpPr>
        <p:grpSpPr>
          <a:xfrm>
            <a:off x="1052736" y="323528"/>
            <a:ext cx="4824536" cy="3808024"/>
            <a:chOff x="1799606" y="323527"/>
            <a:chExt cx="4824536" cy="3808024"/>
          </a:xfrm>
        </p:grpSpPr>
        <p:sp>
          <p:nvSpPr>
            <p:cNvPr id="2" name="מלבן 1"/>
            <p:cNvSpPr/>
            <p:nvPr/>
          </p:nvSpPr>
          <p:spPr>
            <a:xfrm>
              <a:off x="4269461" y="323528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"אנכי ה' אלוקיך"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2" name="מלבן 11"/>
            <p:cNvSpPr/>
            <p:nvPr/>
          </p:nvSpPr>
          <p:spPr>
            <a:xfrm>
              <a:off x="4269460" y="1124017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יהיה לך אלוקים אחרים על פני"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3" name="מלבן 12"/>
            <p:cNvSpPr/>
            <p:nvPr/>
          </p:nvSpPr>
          <p:spPr>
            <a:xfrm>
              <a:off x="4293096" y="1907704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</a:t>
              </a:r>
              <a:r>
                <a:rPr lang="he-IL" dirty="0" err="1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תשא</a:t>
              </a:r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 את שם ה' אלוקיך </a:t>
              </a:r>
              <a:r>
                <a:rPr lang="he-IL" dirty="0" err="1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לשוא</a:t>
              </a:r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4" name="מלבן 13"/>
            <p:cNvSpPr/>
            <p:nvPr/>
          </p:nvSpPr>
          <p:spPr>
            <a:xfrm>
              <a:off x="4293096" y="2699792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"זכור את יום השבת לקדשו"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5" name="מלבן 14"/>
            <p:cNvSpPr/>
            <p:nvPr/>
          </p:nvSpPr>
          <p:spPr>
            <a:xfrm>
              <a:off x="4296251" y="3491880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"כבד את אביך ואת אמך"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6" name="מלבן 15"/>
            <p:cNvSpPr/>
            <p:nvPr/>
          </p:nvSpPr>
          <p:spPr>
            <a:xfrm>
              <a:off x="1806442" y="323527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תרצח"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7" name="מלבן 16"/>
            <p:cNvSpPr/>
            <p:nvPr/>
          </p:nvSpPr>
          <p:spPr>
            <a:xfrm>
              <a:off x="1806441" y="1124016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תנאף"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8" name="מלבן 17"/>
            <p:cNvSpPr/>
            <p:nvPr/>
          </p:nvSpPr>
          <p:spPr>
            <a:xfrm>
              <a:off x="1799606" y="1907703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תגנוב"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19" name="מלבן 18"/>
            <p:cNvSpPr/>
            <p:nvPr/>
          </p:nvSpPr>
          <p:spPr>
            <a:xfrm>
              <a:off x="1820687" y="3491880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תחמוד"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20" name="מלבן 19"/>
            <p:cNvSpPr/>
            <p:nvPr/>
          </p:nvSpPr>
          <p:spPr>
            <a:xfrm>
              <a:off x="1820687" y="2699791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תענה ברעך עד שקר"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1071546" y="4835942"/>
            <a:ext cx="4824536" cy="3808024"/>
            <a:chOff x="1799606" y="323527"/>
            <a:chExt cx="4824536" cy="3808024"/>
          </a:xfrm>
        </p:grpSpPr>
        <p:sp>
          <p:nvSpPr>
            <p:cNvPr id="34" name="מלבן 33"/>
            <p:cNvSpPr/>
            <p:nvPr/>
          </p:nvSpPr>
          <p:spPr>
            <a:xfrm>
              <a:off x="4269461" y="323528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"אנכי ה' אלוקיך"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35" name="מלבן 34"/>
            <p:cNvSpPr/>
            <p:nvPr/>
          </p:nvSpPr>
          <p:spPr>
            <a:xfrm>
              <a:off x="4269460" y="1124017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יהיה לך אלוקים אחרים על פני"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36" name="מלבן 35"/>
            <p:cNvSpPr/>
            <p:nvPr/>
          </p:nvSpPr>
          <p:spPr>
            <a:xfrm>
              <a:off x="4293096" y="1907704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</a:t>
              </a:r>
              <a:r>
                <a:rPr lang="he-IL" dirty="0" err="1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תשא</a:t>
              </a:r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 את שם ה' אלוקיך </a:t>
              </a:r>
              <a:r>
                <a:rPr lang="he-IL" dirty="0" err="1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לשוא</a:t>
              </a:r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37" name="מלבן 36"/>
            <p:cNvSpPr/>
            <p:nvPr/>
          </p:nvSpPr>
          <p:spPr>
            <a:xfrm>
              <a:off x="4293096" y="2699792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"זכור את יום השבת לקדשו"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38" name="מלבן 37"/>
            <p:cNvSpPr/>
            <p:nvPr/>
          </p:nvSpPr>
          <p:spPr>
            <a:xfrm>
              <a:off x="4296251" y="3491880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"כבד את אביך ואת אמך"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39" name="מלבן 38"/>
            <p:cNvSpPr/>
            <p:nvPr/>
          </p:nvSpPr>
          <p:spPr>
            <a:xfrm>
              <a:off x="1806442" y="323527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תרצח"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40" name="מלבן 39"/>
            <p:cNvSpPr/>
            <p:nvPr/>
          </p:nvSpPr>
          <p:spPr>
            <a:xfrm>
              <a:off x="1806441" y="1124016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תנאף"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41" name="מלבן 40"/>
            <p:cNvSpPr/>
            <p:nvPr/>
          </p:nvSpPr>
          <p:spPr>
            <a:xfrm>
              <a:off x="1799606" y="1907703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תגנוב"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42" name="מלבן 41"/>
            <p:cNvSpPr/>
            <p:nvPr/>
          </p:nvSpPr>
          <p:spPr>
            <a:xfrm>
              <a:off x="1820687" y="3491880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תחמוד"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  <p:sp>
          <p:nvSpPr>
            <p:cNvPr id="43" name="מלבן 42"/>
            <p:cNvSpPr/>
            <p:nvPr/>
          </p:nvSpPr>
          <p:spPr>
            <a:xfrm>
              <a:off x="1820687" y="2699791"/>
              <a:ext cx="2327891" cy="6396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>
                  <a:solidFill>
                    <a:schemeClr val="tx1"/>
                  </a:solidFill>
                  <a:latin typeface="Guttman Stam1" pitchFamily="2" charset="-79"/>
                  <a:cs typeface="Guttman Stam1" pitchFamily="2" charset="-79"/>
                </a:rPr>
                <a:t>"לא תענה ברעך עד שקר"</a:t>
              </a:r>
              <a:endParaRPr lang="he-IL" dirty="0">
                <a:solidFill>
                  <a:schemeClr val="tx1"/>
                </a:solidFill>
                <a:latin typeface="Guttman Stam1" pitchFamily="2" charset="-79"/>
                <a:cs typeface="Guttman Stam1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72747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124</Words>
  <Application>Microsoft Office PowerPoint</Application>
  <PresentationFormat>‫הצגה על המסך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שירי</dc:creator>
  <cp:lastModifiedBy>MARSEL</cp:lastModifiedBy>
  <cp:revision>7</cp:revision>
  <dcterms:created xsi:type="dcterms:W3CDTF">2013-04-28T23:07:24Z</dcterms:created>
  <dcterms:modified xsi:type="dcterms:W3CDTF">2015-09-21T12:57:11Z</dcterms:modified>
</cp:coreProperties>
</file>