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61" r:id="rId4"/>
    <p:sldId id="262" r:id="rId5"/>
    <p:sldId id="267" r:id="rId6"/>
    <p:sldId id="266" r:id="rId7"/>
    <p:sldId id="265" r:id="rId8"/>
    <p:sldId id="257" r:id="rId9"/>
    <p:sldId id="258" r:id="rId10"/>
    <p:sldId id="259" r:id="rId11"/>
    <p:sldId id="263" r:id="rId12"/>
    <p:sldId id="264" r:id="rId1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EA68ECE-5472-4F86-83C1-D0896C286034}" type="datetimeFigureOut">
              <a:rPr lang="he-IL" smtClean="0"/>
              <a:t>כ"ב/אלול/תשע"ה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C144C9D-12F5-42F1-B32C-6B32706B00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5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44C9D-12F5-42F1-B32C-6B32706B002C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608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63A3506-8C22-49FA-BCFE-1A97EC814EC6}" type="datetimeFigureOut">
              <a:rPr lang="he-IL" smtClean="0"/>
              <a:t>כ"ב/אלול/תשע"ה</a:t>
            </a:fld>
            <a:endParaRPr lang="he-I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7C14F8-6DC6-4A59-8FDA-1100A5B99858}" type="slidenum">
              <a:rPr lang="he-IL" smtClean="0"/>
              <a:t>‹#›</a:t>
            </a:fld>
            <a:endParaRPr lang="he-I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3506-8C22-49FA-BCFE-1A97EC814EC6}" type="datetimeFigureOut">
              <a:rPr lang="he-IL" smtClean="0"/>
              <a:t>כ"ב/אלול/תשע"ה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C14F8-6DC6-4A59-8FDA-1100A5B9985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3506-8C22-49FA-BCFE-1A97EC814EC6}" type="datetimeFigureOut">
              <a:rPr lang="he-IL" smtClean="0"/>
              <a:t>כ"ב/אלול/תשע"ה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C14F8-6DC6-4A59-8FDA-1100A5B9985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3506-8C22-49FA-BCFE-1A97EC814EC6}" type="datetimeFigureOut">
              <a:rPr lang="he-IL" smtClean="0"/>
              <a:t>כ"ב/אלול/תשע"ה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C14F8-6DC6-4A59-8FDA-1100A5B9985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3506-8C22-49FA-BCFE-1A97EC814EC6}" type="datetimeFigureOut">
              <a:rPr lang="he-IL" smtClean="0"/>
              <a:t>כ"ב/אלול/תשע"ה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C14F8-6DC6-4A59-8FDA-1100A5B9985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3506-8C22-49FA-BCFE-1A97EC814EC6}" type="datetimeFigureOut">
              <a:rPr lang="he-IL" smtClean="0"/>
              <a:t>כ"ב/אלול/תשע"ה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C14F8-6DC6-4A59-8FDA-1100A5B99858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3506-8C22-49FA-BCFE-1A97EC814EC6}" type="datetimeFigureOut">
              <a:rPr lang="he-IL" smtClean="0"/>
              <a:t>כ"ב/אלול/תשע"ה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C14F8-6DC6-4A59-8FDA-1100A5B9985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3506-8C22-49FA-BCFE-1A97EC814EC6}" type="datetimeFigureOut">
              <a:rPr lang="he-IL" smtClean="0"/>
              <a:t>כ"ב/אלול/תשע"ה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C14F8-6DC6-4A59-8FDA-1100A5B9985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3506-8C22-49FA-BCFE-1A97EC814EC6}" type="datetimeFigureOut">
              <a:rPr lang="he-IL" smtClean="0"/>
              <a:t>כ"ב/אלול/תשע"ה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C14F8-6DC6-4A59-8FDA-1100A5B9985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3506-8C22-49FA-BCFE-1A97EC814EC6}" type="datetimeFigureOut">
              <a:rPr lang="he-IL" smtClean="0"/>
              <a:t>כ"ב/אלול/תשע"ה</a:t>
            </a:fld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C14F8-6DC6-4A59-8FDA-1100A5B99858}" type="slidenum">
              <a:rPr lang="he-IL" smtClean="0"/>
              <a:t>‹#›</a:t>
            </a:fld>
            <a:endParaRPr lang="he-I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3506-8C22-49FA-BCFE-1A97EC814EC6}" type="datetimeFigureOut">
              <a:rPr lang="he-IL" smtClean="0"/>
              <a:t>כ"ב/אלול/תשע"ה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C14F8-6DC6-4A59-8FDA-1100A5B9985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63A3506-8C22-49FA-BCFE-1A97EC814EC6}" type="datetimeFigureOut">
              <a:rPr lang="he-IL" smtClean="0"/>
              <a:t>כ"ב/אלול/תשע"ה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57C14F8-6DC6-4A59-8FDA-1100A5B99858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716016" y="4623271"/>
            <a:ext cx="7772400" cy="1470025"/>
          </a:xfrm>
        </p:spPr>
        <p:txBody>
          <a:bodyPr>
            <a:noAutofit/>
          </a:bodyPr>
          <a:lstStyle/>
          <a:p>
            <a:r>
              <a:rPr lang="he-IL" sz="8000" b="1" dirty="0" smtClean="0"/>
              <a:t>אזורים </a:t>
            </a:r>
            <a:br>
              <a:rPr lang="he-IL" sz="8000" b="1" dirty="0" smtClean="0"/>
            </a:br>
            <a:r>
              <a:rPr lang="he-IL" sz="8000" b="1" dirty="0" smtClean="0"/>
              <a:t>בארץ </a:t>
            </a:r>
            <a:br>
              <a:rPr lang="he-IL" sz="8000" b="1" dirty="0" smtClean="0"/>
            </a:br>
            <a:r>
              <a:rPr lang="he-IL" sz="8000" b="1" dirty="0" smtClean="0"/>
              <a:t>ובעולם</a:t>
            </a:r>
            <a:endParaRPr lang="he-IL" sz="8000" b="1" dirty="0"/>
          </a:p>
        </p:txBody>
      </p:sp>
    </p:spTree>
    <p:extLst>
      <p:ext uri="{BB962C8B-B14F-4D97-AF65-F5344CB8AC3E}">
        <p14:creationId xmlns:p14="http://schemas.microsoft.com/office/powerpoint/2010/main" val="754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80222" y="1781944"/>
            <a:ext cx="3352218" cy="1143000"/>
          </a:xfrm>
        </p:spPr>
        <p:txBody>
          <a:bodyPr>
            <a:noAutofit/>
          </a:bodyPr>
          <a:lstStyle/>
          <a:p>
            <a:r>
              <a:rPr lang="he-IL" sz="4400" b="1" dirty="0" smtClean="0"/>
              <a:t>מפה 7:</a:t>
            </a:r>
            <a:br>
              <a:rPr lang="he-IL" sz="4400" b="1" dirty="0" smtClean="0"/>
            </a:br>
            <a:r>
              <a:rPr lang="he-IL" sz="4400" b="1" dirty="0" smtClean="0"/>
              <a:t>חלוקת הארץ</a:t>
            </a:r>
            <a:br>
              <a:rPr lang="he-IL" sz="4400" b="1" dirty="0" smtClean="0"/>
            </a:br>
            <a:r>
              <a:rPr lang="he-IL" sz="4400" b="1" dirty="0" smtClean="0"/>
              <a:t>לאזורים</a:t>
            </a:r>
            <a:endParaRPr lang="he-IL" sz="4400" b="1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8774" y="1164998"/>
            <a:ext cx="5942674" cy="4854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96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143000"/>
          </a:xfrm>
        </p:spPr>
        <p:txBody>
          <a:bodyPr>
            <a:noAutofit/>
          </a:bodyPr>
          <a:lstStyle/>
          <a:p>
            <a:r>
              <a:rPr lang="he-IL" b="1" dirty="0" smtClean="0"/>
              <a:t>מפת חלוקת ארץ ישראל ל-12 שבטים</a:t>
            </a:r>
            <a:endParaRPr lang="he-IL" b="1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6264696" cy="4833225"/>
          </a:xfrm>
        </p:spPr>
      </p:pic>
    </p:spTree>
    <p:extLst>
      <p:ext uri="{BB962C8B-B14F-4D97-AF65-F5344CB8AC3E}">
        <p14:creationId xmlns:p14="http://schemas.microsoft.com/office/powerpoint/2010/main" val="13622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11960" y="3212976"/>
            <a:ext cx="3816542" cy="1143000"/>
          </a:xfrm>
        </p:spPr>
        <p:txBody>
          <a:bodyPr>
            <a:noAutofit/>
          </a:bodyPr>
          <a:lstStyle/>
          <a:p>
            <a:r>
              <a:rPr lang="he-IL" sz="4400" b="1" dirty="0" smtClean="0"/>
              <a:t>מפה 24:</a:t>
            </a:r>
            <a:br>
              <a:rPr lang="he-IL" sz="4400" b="1" dirty="0" smtClean="0"/>
            </a:br>
            <a:r>
              <a:rPr lang="he-IL" sz="4400" b="1" dirty="0" smtClean="0"/>
              <a:t>אזורי האקלים של </a:t>
            </a:r>
            <a:br>
              <a:rPr lang="he-IL" sz="4400" b="1" dirty="0" smtClean="0"/>
            </a:br>
            <a:r>
              <a:rPr lang="he-IL" sz="4400" b="1" dirty="0" smtClean="0"/>
              <a:t>ארץ ישראל.</a:t>
            </a:r>
            <a:endParaRPr lang="he-IL" sz="4400" b="1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5822"/>
            <a:ext cx="3168352" cy="6632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88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1143000"/>
          </a:xfrm>
        </p:spPr>
        <p:txBody>
          <a:bodyPr>
            <a:noAutofit/>
          </a:bodyPr>
          <a:lstStyle/>
          <a:p>
            <a:r>
              <a:rPr lang="he-IL" sz="4400" b="1" dirty="0" smtClean="0"/>
              <a:t>מפה 1: </a:t>
            </a:r>
            <a:br>
              <a:rPr lang="he-IL" sz="4400" b="1" dirty="0" smtClean="0"/>
            </a:br>
            <a:r>
              <a:rPr lang="he-IL" sz="4400" b="1" dirty="0" smtClean="0"/>
              <a:t>ארץ ישראל היא חלק מאסיה</a:t>
            </a:r>
            <a:endParaRPr lang="he-IL" sz="4400" b="1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40"/>
          <a:stretch/>
        </p:blipFill>
        <p:spPr>
          <a:xfrm>
            <a:off x="755576" y="1659806"/>
            <a:ext cx="7416824" cy="472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26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1027664"/>
            <a:ext cx="8352928" cy="1143000"/>
          </a:xfrm>
        </p:spPr>
        <p:txBody>
          <a:bodyPr>
            <a:noAutofit/>
          </a:bodyPr>
          <a:lstStyle/>
          <a:p>
            <a:r>
              <a:rPr lang="he-IL" b="1" dirty="0" smtClean="0"/>
              <a:t>מפה 2:</a:t>
            </a:r>
            <a:br>
              <a:rPr lang="he-IL" b="1" dirty="0" smtClean="0"/>
            </a:br>
            <a:r>
              <a:rPr lang="he-IL" b="1" dirty="0" smtClean="0"/>
              <a:t>ישראל היא חלק ממדינות הים התיכון</a:t>
            </a:r>
            <a:endParaRPr lang="he-IL" b="1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8346757" cy="3032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42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632966" cy="1143000"/>
          </a:xfrm>
        </p:spPr>
        <p:txBody>
          <a:bodyPr>
            <a:noAutofit/>
          </a:bodyPr>
          <a:lstStyle/>
          <a:p>
            <a:r>
              <a:rPr lang="he-IL" b="1" dirty="0" smtClean="0"/>
              <a:t>מפה 3:</a:t>
            </a:r>
            <a:br>
              <a:rPr lang="he-IL" b="1" dirty="0" smtClean="0"/>
            </a:br>
            <a:r>
              <a:rPr lang="he-IL" b="1" dirty="0" smtClean="0"/>
              <a:t>ישראל היא חלק מהמזרח התיכון</a:t>
            </a:r>
            <a:endParaRPr lang="he-IL" b="1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819091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38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80920" cy="1143000"/>
          </a:xfrm>
        </p:spPr>
        <p:txBody>
          <a:bodyPr>
            <a:noAutofit/>
          </a:bodyPr>
          <a:lstStyle/>
          <a:p>
            <a:pPr algn="ctr"/>
            <a:r>
              <a:rPr lang="he-IL" b="1" dirty="0" smtClean="0"/>
              <a:t>ארץ ישראל </a:t>
            </a:r>
            <a:br>
              <a:rPr lang="he-IL" b="1" dirty="0" smtClean="0"/>
            </a:br>
            <a:r>
              <a:rPr lang="he-IL" b="1" dirty="0" smtClean="0"/>
              <a:t>היא חלק ממדינות העולם</a:t>
            </a:r>
            <a:endParaRPr lang="he-IL" b="1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7652719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969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442" y="4878288"/>
            <a:ext cx="7920998" cy="1143000"/>
          </a:xfrm>
        </p:spPr>
        <p:txBody>
          <a:bodyPr>
            <a:noAutofit/>
          </a:bodyPr>
          <a:lstStyle/>
          <a:p>
            <a:pPr algn="ctr"/>
            <a:r>
              <a:rPr lang="he-IL" sz="6600" b="1" dirty="0" smtClean="0"/>
              <a:t>ארץ ישראל היא גם משהו שלם בפני עצמו שאפשר לחלק לחלקים קטנים יותר - לאזורים</a:t>
            </a:r>
            <a:endParaRPr lang="he-IL" sz="6600" b="1" dirty="0"/>
          </a:p>
        </p:txBody>
      </p:sp>
    </p:spTree>
    <p:extLst>
      <p:ext uri="{BB962C8B-B14F-4D97-AF65-F5344CB8AC3E}">
        <p14:creationId xmlns:p14="http://schemas.microsoft.com/office/powerpoint/2010/main" val="25083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87" b="100000" l="0" r="96797">
                        <a14:foregroundMark x1="3983" y1="97006" x2="606" y2="20958"/>
                        <a14:foregroundMark x1="606" y1="20559" x2="51775" y2="12176"/>
                        <a14:foregroundMark x1="8139" y1="50299" x2="2251" y2="27545"/>
                        <a14:foregroundMark x1="89177" y1="89022" x2="96797" y2="89421"/>
                        <a14:foregroundMark x1="96710" y1="89421" x2="95844" y2="6387"/>
                        <a14:foregroundMark x1="51255" y1="12974" x2="89697" y2="6986"/>
                        <a14:backgroundMark x1="90476" y1="92415" x2="3377" y2="97405"/>
                        <a14:backgroundMark x1="3810" y1="97006" x2="173" y2="22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46801" y="1542943"/>
            <a:ext cx="7199784" cy="3771095"/>
          </a:xfrm>
          <a:prstGeom prst="rect">
            <a:avLst/>
          </a:prstGeom>
        </p:spPr>
      </p:pic>
      <p:sp>
        <p:nvSpPr>
          <p:cNvPr id="7" name="כותרת 1"/>
          <p:cNvSpPr txBox="1">
            <a:spLocks/>
          </p:cNvSpPr>
          <p:nvPr/>
        </p:nvSpPr>
        <p:spPr>
          <a:xfrm>
            <a:off x="3784376" y="14127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sz="4400" b="1" dirty="0" smtClean="0"/>
              <a:t>מפה מספר 4:</a:t>
            </a:r>
            <a:br>
              <a:rPr lang="he-IL" sz="4400" b="1" dirty="0" smtClean="0"/>
            </a:br>
            <a:r>
              <a:rPr lang="he-IL" sz="4400" b="1" dirty="0" smtClean="0"/>
              <a:t>חלוקת הארץ ל -4 </a:t>
            </a:r>
            <a:br>
              <a:rPr lang="he-IL" sz="4400" b="1" dirty="0" smtClean="0"/>
            </a:br>
            <a:r>
              <a:rPr lang="he-IL" sz="4400" b="1" dirty="0" smtClean="0"/>
              <a:t>רצועות נוף אורכיות</a:t>
            </a:r>
            <a:endParaRPr lang="he-IL" sz="4400" b="1" dirty="0"/>
          </a:p>
        </p:txBody>
      </p:sp>
    </p:spTree>
    <p:extLst>
      <p:ext uri="{BB962C8B-B14F-4D97-AF65-F5344CB8AC3E}">
        <p14:creationId xmlns:p14="http://schemas.microsoft.com/office/powerpoint/2010/main" val="19290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91880" y="5166320"/>
            <a:ext cx="4680638" cy="1143000"/>
          </a:xfrm>
        </p:spPr>
        <p:txBody>
          <a:bodyPr>
            <a:noAutofit/>
          </a:bodyPr>
          <a:lstStyle/>
          <a:p>
            <a:r>
              <a:rPr lang="he-IL" sz="3600" b="1" dirty="0" smtClean="0"/>
              <a:t>מפה 5:</a:t>
            </a:r>
            <a:br>
              <a:rPr lang="he-IL" sz="3600" b="1" dirty="0" smtClean="0"/>
            </a:br>
            <a:r>
              <a:rPr lang="he-IL" sz="3600" b="1" dirty="0" smtClean="0"/>
              <a:t>חלוקה מנהלית למחוזות.</a:t>
            </a:r>
            <a:br>
              <a:rPr lang="he-IL" sz="3600" b="1" dirty="0" smtClean="0"/>
            </a:br>
            <a:r>
              <a:rPr lang="he-IL" sz="3600" b="1" dirty="0" smtClean="0"/>
              <a:t>מוסדות המדינה השונים משתמשים בחלוקה זו כדי לתת שירותים שונים לתושבי המדינה. למשל שירותי חינוך, בריאות, מים וכדומה.</a:t>
            </a:r>
            <a:endParaRPr lang="he-IL" sz="3600" b="1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61204" y="2253726"/>
            <a:ext cx="6777037" cy="2431510"/>
          </a:xfrm>
        </p:spPr>
      </p:pic>
    </p:spTree>
    <p:extLst>
      <p:ext uri="{BB962C8B-B14F-4D97-AF65-F5344CB8AC3E}">
        <p14:creationId xmlns:p14="http://schemas.microsoft.com/office/powerpoint/2010/main" val="3334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139952" y="1781944"/>
            <a:ext cx="4464496" cy="1143000"/>
          </a:xfrm>
        </p:spPr>
        <p:txBody>
          <a:bodyPr>
            <a:noAutofit/>
          </a:bodyPr>
          <a:lstStyle/>
          <a:p>
            <a:r>
              <a:rPr lang="he-IL" sz="4400" b="1" dirty="0" smtClean="0"/>
              <a:t>מפה 6:</a:t>
            </a:r>
            <a:br>
              <a:rPr lang="he-IL" sz="4400" b="1" dirty="0" smtClean="0"/>
            </a:br>
            <a:r>
              <a:rPr lang="he-IL" sz="4400" b="1" dirty="0" smtClean="0"/>
              <a:t>חלוקה </a:t>
            </a:r>
            <a:br>
              <a:rPr lang="he-IL" sz="4400" b="1" dirty="0" smtClean="0"/>
            </a:br>
            <a:r>
              <a:rPr lang="he-IL" sz="4400" b="1" dirty="0" smtClean="0"/>
              <a:t>לאזורי חיוג</a:t>
            </a:r>
            <a:endParaRPr lang="he-IL" sz="4400" b="1" dirty="0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6718" y="2018068"/>
            <a:ext cx="6777037" cy="2712369"/>
          </a:xfrm>
        </p:spPr>
      </p:pic>
    </p:spTree>
    <p:extLst>
      <p:ext uri="{BB962C8B-B14F-4D97-AF65-F5344CB8AC3E}">
        <p14:creationId xmlns:p14="http://schemas.microsoft.com/office/powerpoint/2010/main" val="9681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סטין">
  <a:themeElements>
    <a:clrScheme name="אוסטין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אוסטין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אוסטין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1882</TotalTime>
  <Words>50</Words>
  <Application>Microsoft Office PowerPoint</Application>
  <PresentationFormat>‫הצגה על המסך (4:3)</PresentationFormat>
  <Paragraphs>13</Paragraphs>
  <Slides>12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3" baseType="lpstr">
      <vt:lpstr>אוסטין</vt:lpstr>
      <vt:lpstr>אזורים  בארץ  ובעולם</vt:lpstr>
      <vt:lpstr>מפה 1:  ארץ ישראל היא חלק מאסיה</vt:lpstr>
      <vt:lpstr>מפה 2: ישראל היא חלק ממדינות הים התיכון</vt:lpstr>
      <vt:lpstr>מפה 3: ישראל היא חלק מהמזרח התיכון</vt:lpstr>
      <vt:lpstr>ארץ ישראל  היא חלק ממדינות העולם</vt:lpstr>
      <vt:lpstr>ארץ ישראל היא גם משהו שלם בפני עצמו שאפשר לחלק לחלקים קטנים יותר - לאזורים</vt:lpstr>
      <vt:lpstr>מצגת של PowerPoint</vt:lpstr>
      <vt:lpstr>מפה 5: חלוקה מנהלית למחוזות. מוסדות המדינה השונים משתמשים בחלוקה זו כדי לתת שירותים שונים לתושבי המדינה. למשל שירותי חינוך, בריאות, מים וכדומה.</vt:lpstr>
      <vt:lpstr>מפה 6: חלוקה  לאזורי חיוג</vt:lpstr>
      <vt:lpstr>מפה 7: חלוקת הארץ לאזורים</vt:lpstr>
      <vt:lpstr>מפת חלוקת ארץ ישראל ל-12 שבטים</vt:lpstr>
      <vt:lpstr>מפה 24: אזורי האקלים של  ארץ ישראל.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מפה מספר 4: חלוקת הארץ ל -4  רצועות נוף אורכיות</dc:title>
  <dc:creator>user</dc:creator>
  <cp:lastModifiedBy>user</cp:lastModifiedBy>
  <cp:revision>6</cp:revision>
  <dcterms:created xsi:type="dcterms:W3CDTF">2015-09-05T23:22:21Z</dcterms:created>
  <dcterms:modified xsi:type="dcterms:W3CDTF">2015-09-07T06:44:47Z</dcterms:modified>
</cp:coreProperties>
</file>