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324725" cy="10452100"/>
  <p:notesSz cx="6858000" cy="9144000"/>
  <p:defaultTextStyle>
    <a:defPPr>
      <a:defRPr lang="he-IL"/>
    </a:defPPr>
    <a:lvl1pPr marL="0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903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5807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3710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1614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9517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7421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5324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3228" algn="r" defTabSz="1015807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2178" y="-198"/>
      </p:cViewPr>
      <p:guideLst>
        <p:guide orient="horz" pos="3292"/>
        <p:guide pos="23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49355" y="3246927"/>
            <a:ext cx="6226016" cy="224042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98709" y="5922857"/>
            <a:ext cx="5127308" cy="26710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982819" y="558898"/>
            <a:ext cx="1236048" cy="11889264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74678" y="558898"/>
            <a:ext cx="3586064" cy="1188926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8603" y="6716443"/>
            <a:ext cx="6226016" cy="2075903"/>
          </a:xfrm>
        </p:spPr>
        <p:txBody>
          <a:bodyPr anchor="t"/>
          <a:lstStyle>
            <a:lvl1pPr algn="r">
              <a:defRPr sz="44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78603" y="4430047"/>
            <a:ext cx="6226016" cy="22863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8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7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6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5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4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2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74678" y="3251765"/>
            <a:ext cx="2411055" cy="919639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807812" y="3251765"/>
            <a:ext cx="2411055" cy="919639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66236" y="418568"/>
            <a:ext cx="6592253" cy="1742017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66237" y="2339625"/>
            <a:ext cx="3236359" cy="97504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03" indent="0">
              <a:buNone/>
              <a:defRPr sz="2200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800" b="1"/>
            </a:lvl4pPr>
            <a:lvl5pPr marL="2031614" indent="0">
              <a:buNone/>
              <a:defRPr sz="1800" b="1"/>
            </a:lvl5pPr>
            <a:lvl6pPr marL="2539517" indent="0">
              <a:buNone/>
              <a:defRPr sz="1800" b="1"/>
            </a:lvl6pPr>
            <a:lvl7pPr marL="3047421" indent="0">
              <a:buNone/>
              <a:defRPr sz="1800" b="1"/>
            </a:lvl7pPr>
            <a:lvl8pPr marL="3555324" indent="0">
              <a:buNone/>
              <a:defRPr sz="1800" b="1"/>
            </a:lvl8pPr>
            <a:lvl9pPr marL="4063228" indent="0">
              <a:buNone/>
              <a:defRPr sz="18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66237" y="3314670"/>
            <a:ext cx="3236359" cy="602205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720859" y="2339625"/>
            <a:ext cx="3237630" cy="97504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03" indent="0">
              <a:buNone/>
              <a:defRPr sz="2200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800" b="1"/>
            </a:lvl4pPr>
            <a:lvl5pPr marL="2031614" indent="0">
              <a:buNone/>
              <a:defRPr sz="1800" b="1"/>
            </a:lvl5pPr>
            <a:lvl6pPr marL="2539517" indent="0">
              <a:buNone/>
              <a:defRPr sz="1800" b="1"/>
            </a:lvl6pPr>
            <a:lvl7pPr marL="3047421" indent="0">
              <a:buNone/>
              <a:defRPr sz="1800" b="1"/>
            </a:lvl7pPr>
            <a:lvl8pPr marL="3555324" indent="0">
              <a:buNone/>
              <a:defRPr sz="1800" b="1"/>
            </a:lvl8pPr>
            <a:lvl9pPr marL="4063228" indent="0">
              <a:buNone/>
              <a:defRPr sz="18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720859" y="3314670"/>
            <a:ext cx="3237630" cy="602205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66237" y="416149"/>
            <a:ext cx="2409784" cy="1771050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863764" y="416149"/>
            <a:ext cx="4094725" cy="892057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66237" y="2187200"/>
            <a:ext cx="2409784" cy="7149528"/>
          </a:xfrm>
        </p:spPr>
        <p:txBody>
          <a:bodyPr/>
          <a:lstStyle>
            <a:lvl1pPr marL="0" indent="0">
              <a:buNone/>
              <a:defRPr sz="1600"/>
            </a:lvl1pPr>
            <a:lvl2pPr marL="507903" indent="0">
              <a:buNone/>
              <a:defRPr sz="1300"/>
            </a:lvl2pPr>
            <a:lvl3pPr marL="1015807" indent="0">
              <a:buNone/>
              <a:defRPr sz="1100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97" y="7316471"/>
            <a:ext cx="4394835" cy="863751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435697" y="933914"/>
            <a:ext cx="4394835" cy="6271260"/>
          </a:xfrm>
        </p:spPr>
        <p:txBody>
          <a:bodyPr/>
          <a:lstStyle>
            <a:lvl1pPr marL="0" indent="0">
              <a:buNone/>
              <a:defRPr sz="3600"/>
            </a:lvl1pPr>
            <a:lvl2pPr marL="507903" indent="0">
              <a:buNone/>
              <a:defRPr sz="3100"/>
            </a:lvl2pPr>
            <a:lvl3pPr marL="1015807" indent="0">
              <a:buNone/>
              <a:defRPr sz="2700"/>
            </a:lvl3pPr>
            <a:lvl4pPr marL="1523710" indent="0">
              <a:buNone/>
              <a:defRPr sz="2200"/>
            </a:lvl4pPr>
            <a:lvl5pPr marL="2031614" indent="0">
              <a:buNone/>
              <a:defRPr sz="2200"/>
            </a:lvl5pPr>
            <a:lvl6pPr marL="2539517" indent="0">
              <a:buNone/>
              <a:defRPr sz="2200"/>
            </a:lvl6pPr>
            <a:lvl7pPr marL="3047421" indent="0">
              <a:buNone/>
              <a:defRPr sz="2200"/>
            </a:lvl7pPr>
            <a:lvl8pPr marL="3555324" indent="0">
              <a:buNone/>
              <a:defRPr sz="2200"/>
            </a:lvl8pPr>
            <a:lvl9pPr marL="4063228" indent="0">
              <a:buNone/>
              <a:defRPr sz="22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435697" y="8180222"/>
            <a:ext cx="4394835" cy="1226669"/>
          </a:xfrm>
        </p:spPr>
        <p:txBody>
          <a:bodyPr/>
          <a:lstStyle>
            <a:lvl1pPr marL="0" indent="0">
              <a:buNone/>
              <a:defRPr sz="1600"/>
            </a:lvl1pPr>
            <a:lvl2pPr marL="507903" indent="0">
              <a:buNone/>
              <a:defRPr sz="1300"/>
            </a:lvl2pPr>
            <a:lvl3pPr marL="1015807" indent="0">
              <a:buNone/>
              <a:defRPr sz="1100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66236" y="418568"/>
            <a:ext cx="6592253" cy="1742017"/>
          </a:xfrm>
          <a:prstGeom prst="rect">
            <a:avLst/>
          </a:prstGeom>
        </p:spPr>
        <p:txBody>
          <a:bodyPr vert="horz" lIns="101581" tIns="50790" rIns="101581" bIns="5079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66236" y="2438825"/>
            <a:ext cx="6592253" cy="6897902"/>
          </a:xfrm>
          <a:prstGeom prst="rect">
            <a:avLst/>
          </a:prstGeom>
        </p:spPr>
        <p:txBody>
          <a:bodyPr vert="horz" lIns="101581" tIns="50790" rIns="101581" bIns="5079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5249386" y="9687550"/>
            <a:ext cx="1709103" cy="556477"/>
          </a:xfrm>
          <a:prstGeom prst="rect">
            <a:avLst/>
          </a:prstGeom>
        </p:spPr>
        <p:txBody>
          <a:bodyPr vert="horz" lIns="101581" tIns="50790" rIns="101581" bIns="50790" rtlCol="1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E07CF-7414-42A4-A222-E6F8739AA0D7}" type="datetimeFigureOut">
              <a:rPr lang="he-IL" smtClean="0"/>
              <a:pPr/>
              <a:t>י"א/חשון/תשע"ה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502615" y="9687550"/>
            <a:ext cx="2319496" cy="556477"/>
          </a:xfrm>
          <a:prstGeom prst="rect">
            <a:avLst/>
          </a:prstGeom>
        </p:spPr>
        <p:txBody>
          <a:bodyPr vert="horz" lIns="101581" tIns="50790" rIns="101581" bIns="50790" rtlCol="1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66236" y="9687550"/>
            <a:ext cx="1709103" cy="556477"/>
          </a:xfrm>
          <a:prstGeom prst="rect">
            <a:avLst/>
          </a:prstGeom>
        </p:spPr>
        <p:txBody>
          <a:bodyPr vert="horz" lIns="101581" tIns="50790" rIns="101581" bIns="50790" rtlCol="1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0498-CBD9-4945-9A9E-F21BC8F39BD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5807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28" indent="-380928" algn="r" defTabSz="1015807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343" indent="-317440" algn="r" defTabSz="1015807" rtl="1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759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662" indent="-253952" algn="r" defTabSz="1015807" rtl="1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566" indent="-253952" algn="r" defTabSz="1015807" rtl="1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469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373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276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180" indent="-253952" algn="r" defTabSz="1015807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03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07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710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614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517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421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324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228" algn="r" defTabSz="1015807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קבוצה 17"/>
          <p:cNvGrpSpPr/>
          <p:nvPr/>
        </p:nvGrpSpPr>
        <p:grpSpPr>
          <a:xfrm>
            <a:off x="124569" y="5226050"/>
            <a:ext cx="3460885" cy="5103167"/>
            <a:chOff x="138478" y="107505"/>
            <a:chExt cx="3023700" cy="4824535"/>
          </a:xfrm>
        </p:grpSpPr>
        <p:sp>
          <p:nvSpPr>
            <p:cNvPr id="19" name="מלבן 18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ln w="38100">
                  <a:solidFill>
                    <a:schemeClr val="tx1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0" name="מחבר ישר 19"/>
            <p:cNvCxnSpPr>
              <a:stCxn id="19" idx="0"/>
              <a:endCxn id="19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קבוצה 20"/>
          <p:cNvGrpSpPr/>
          <p:nvPr/>
        </p:nvGrpSpPr>
        <p:grpSpPr>
          <a:xfrm>
            <a:off x="124569" y="40574"/>
            <a:ext cx="3460885" cy="5103167"/>
            <a:chOff x="138478" y="107505"/>
            <a:chExt cx="3023700" cy="4824535"/>
          </a:xfrm>
        </p:grpSpPr>
        <p:sp>
          <p:nvSpPr>
            <p:cNvPr id="22" name="מלבן 21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3" name="מחבר ישר 22"/>
            <p:cNvCxnSpPr>
              <a:stCxn id="22" idx="0"/>
              <a:endCxn id="22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קבוצה 23"/>
          <p:cNvGrpSpPr/>
          <p:nvPr/>
        </p:nvGrpSpPr>
        <p:grpSpPr>
          <a:xfrm>
            <a:off x="3739271" y="5226050"/>
            <a:ext cx="3460885" cy="5103167"/>
            <a:chOff x="138478" y="107505"/>
            <a:chExt cx="3023700" cy="4824535"/>
          </a:xfrm>
        </p:grpSpPr>
        <p:sp>
          <p:nvSpPr>
            <p:cNvPr id="25" name="מלבן 24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6" name="מחבר ישר 25"/>
            <p:cNvCxnSpPr>
              <a:stCxn id="25" idx="0"/>
              <a:endCxn id="25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קבוצה 26"/>
          <p:cNvGrpSpPr/>
          <p:nvPr/>
        </p:nvGrpSpPr>
        <p:grpSpPr>
          <a:xfrm>
            <a:off x="3739271" y="40574"/>
            <a:ext cx="3460885" cy="5103167"/>
            <a:chOff x="138478" y="107505"/>
            <a:chExt cx="3023700" cy="4824535"/>
          </a:xfrm>
        </p:grpSpPr>
        <p:sp>
          <p:nvSpPr>
            <p:cNvPr id="28" name="מלבן 27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9" name="מחבר ישר 28"/>
            <p:cNvCxnSpPr>
              <a:stCxn id="28" idx="0"/>
              <a:endCxn id="28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354729" y="205193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12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1637" y="2610741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6</a:t>
            </a:r>
            <a:r>
              <a:rPr lang="en-US" sz="107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X</a:t>
            </a:r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7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6323" y="530836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42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6323" y="791910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6</a:t>
            </a:r>
            <a:r>
              <a:rPr lang="en-US" sz="107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X</a:t>
            </a:r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5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259973" y="791910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</a:t>
            </a:r>
            <a:r>
              <a:rPr lang="en-US" sz="107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X</a:t>
            </a:r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9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" y="522605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30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" y="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7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06156" y="2850698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7</a:t>
            </a:r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21</a:t>
            </a:r>
            <a:r>
              <a:rPr lang="en-US" sz="9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X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7"/>
          <p:cNvGrpSpPr/>
          <p:nvPr/>
        </p:nvGrpSpPr>
        <p:grpSpPr>
          <a:xfrm>
            <a:off x="124569" y="5226050"/>
            <a:ext cx="3460885" cy="5103167"/>
            <a:chOff x="138478" y="107505"/>
            <a:chExt cx="3023700" cy="4824535"/>
          </a:xfrm>
        </p:grpSpPr>
        <p:sp>
          <p:nvSpPr>
            <p:cNvPr id="19" name="מלבן 18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ln w="38100">
                  <a:solidFill>
                    <a:schemeClr val="tx1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0" name="מחבר ישר 19"/>
            <p:cNvCxnSpPr>
              <a:stCxn id="19" idx="0"/>
              <a:endCxn id="19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קבוצה 20"/>
          <p:cNvGrpSpPr/>
          <p:nvPr/>
        </p:nvGrpSpPr>
        <p:grpSpPr>
          <a:xfrm>
            <a:off x="124569" y="40574"/>
            <a:ext cx="3460885" cy="5103167"/>
            <a:chOff x="138478" y="107505"/>
            <a:chExt cx="3023700" cy="4824535"/>
          </a:xfrm>
        </p:grpSpPr>
        <p:sp>
          <p:nvSpPr>
            <p:cNvPr id="22" name="מלבן 21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3" name="מחבר ישר 22"/>
            <p:cNvCxnSpPr>
              <a:stCxn id="22" idx="0"/>
              <a:endCxn id="22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קבוצה 23"/>
          <p:cNvGrpSpPr/>
          <p:nvPr/>
        </p:nvGrpSpPr>
        <p:grpSpPr>
          <a:xfrm>
            <a:off x="3739271" y="5226050"/>
            <a:ext cx="3460885" cy="5103167"/>
            <a:chOff x="138478" y="107505"/>
            <a:chExt cx="3023700" cy="4824535"/>
          </a:xfrm>
        </p:grpSpPr>
        <p:sp>
          <p:nvSpPr>
            <p:cNvPr id="25" name="מלבן 24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6" name="מחבר ישר 25"/>
            <p:cNvCxnSpPr>
              <a:stCxn id="25" idx="0"/>
              <a:endCxn id="25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קבוצה 26"/>
          <p:cNvGrpSpPr/>
          <p:nvPr/>
        </p:nvGrpSpPr>
        <p:grpSpPr>
          <a:xfrm>
            <a:off x="3739271" y="40574"/>
            <a:ext cx="3460885" cy="5103167"/>
            <a:chOff x="138478" y="107505"/>
            <a:chExt cx="3023700" cy="4824535"/>
          </a:xfrm>
        </p:grpSpPr>
        <p:sp>
          <p:nvSpPr>
            <p:cNvPr id="28" name="מלבן 27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9" name="מחבר ישר 28"/>
            <p:cNvCxnSpPr>
              <a:stCxn id="28" idx="0"/>
              <a:endCxn id="28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354729" y="205193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1637" y="2610741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15:3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6323" y="5402282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42:6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6323" y="791910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10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259973" y="791910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7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" y="522605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</a:t>
            </a:r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3x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183064" y="299115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100:1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06156" y="2850698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he-IL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18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7"/>
          <p:cNvGrpSpPr/>
          <p:nvPr/>
        </p:nvGrpSpPr>
        <p:grpSpPr>
          <a:xfrm>
            <a:off x="124569" y="5226050"/>
            <a:ext cx="3460885" cy="5103167"/>
            <a:chOff x="138478" y="107505"/>
            <a:chExt cx="3023700" cy="4824535"/>
          </a:xfrm>
        </p:grpSpPr>
        <p:sp>
          <p:nvSpPr>
            <p:cNvPr id="19" name="מלבן 18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ln w="38100">
                  <a:solidFill>
                    <a:schemeClr val="tx1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0" name="מחבר ישר 19"/>
            <p:cNvCxnSpPr>
              <a:stCxn id="19" idx="0"/>
              <a:endCxn id="19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קבוצה 20"/>
          <p:cNvGrpSpPr/>
          <p:nvPr/>
        </p:nvGrpSpPr>
        <p:grpSpPr>
          <a:xfrm>
            <a:off x="124569" y="40574"/>
            <a:ext cx="3460885" cy="5103167"/>
            <a:chOff x="138478" y="107505"/>
            <a:chExt cx="3023700" cy="4824535"/>
          </a:xfrm>
        </p:grpSpPr>
        <p:sp>
          <p:nvSpPr>
            <p:cNvPr id="22" name="מלבן 21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3" name="מחבר ישר 22"/>
            <p:cNvCxnSpPr>
              <a:stCxn id="22" idx="0"/>
              <a:endCxn id="22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קבוצה 23"/>
          <p:cNvGrpSpPr/>
          <p:nvPr/>
        </p:nvGrpSpPr>
        <p:grpSpPr>
          <a:xfrm>
            <a:off x="3739271" y="5226050"/>
            <a:ext cx="3460885" cy="5103167"/>
            <a:chOff x="138478" y="107505"/>
            <a:chExt cx="3023700" cy="4824535"/>
          </a:xfrm>
        </p:grpSpPr>
        <p:sp>
          <p:nvSpPr>
            <p:cNvPr id="25" name="מלבן 24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6" name="מחבר ישר 25"/>
            <p:cNvCxnSpPr>
              <a:stCxn id="25" idx="0"/>
              <a:endCxn id="25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קבוצה 26"/>
          <p:cNvGrpSpPr/>
          <p:nvPr/>
        </p:nvGrpSpPr>
        <p:grpSpPr>
          <a:xfrm>
            <a:off x="3739271" y="40574"/>
            <a:ext cx="3460885" cy="5103167"/>
            <a:chOff x="138478" y="107505"/>
            <a:chExt cx="3023700" cy="4824535"/>
          </a:xfrm>
        </p:grpSpPr>
        <p:sp>
          <p:nvSpPr>
            <p:cNvPr id="28" name="מלבן 27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9" name="מחבר ישר 28"/>
            <p:cNvCxnSpPr>
              <a:stCxn id="28" idx="0"/>
              <a:endCxn id="28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354729" y="41474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1637" y="2850698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1X2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16323" y="530836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0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6323" y="8036175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16:4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259973" y="7919099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4X6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" y="522605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4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" y="0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2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06156" y="2850698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10</a:t>
            </a:r>
            <a:r>
              <a:rPr lang="en-US" sz="9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:</a:t>
            </a:r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0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קבוצה 26"/>
          <p:cNvGrpSpPr/>
          <p:nvPr/>
        </p:nvGrpSpPr>
        <p:grpSpPr>
          <a:xfrm>
            <a:off x="3739271" y="40574"/>
            <a:ext cx="3460885" cy="5103167"/>
            <a:chOff x="138478" y="107505"/>
            <a:chExt cx="3023700" cy="4824535"/>
          </a:xfrm>
        </p:grpSpPr>
        <p:sp>
          <p:nvSpPr>
            <p:cNvPr id="28" name="מלבן 27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9" name="מחבר ישר 28"/>
            <p:cNvCxnSpPr>
              <a:stCxn id="28" idx="0"/>
              <a:endCxn id="28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354729" y="205193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9x8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1637" y="2850699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3x4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24" name="קבוצה 26"/>
          <p:cNvGrpSpPr/>
          <p:nvPr/>
        </p:nvGrpSpPr>
        <p:grpSpPr>
          <a:xfrm>
            <a:off x="124569" y="40574"/>
            <a:ext cx="3460885" cy="5103167"/>
            <a:chOff x="138478" y="107505"/>
            <a:chExt cx="3023700" cy="4824535"/>
          </a:xfrm>
        </p:grpSpPr>
        <p:sp>
          <p:nvSpPr>
            <p:cNvPr id="27" name="מלבן 26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36" name="מחבר ישר 35"/>
            <p:cNvCxnSpPr>
              <a:stCxn id="27" idx="0"/>
              <a:endCxn id="27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-259973" y="299115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63:9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183064" y="2850699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72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39" name="קבוצה 26"/>
          <p:cNvGrpSpPr/>
          <p:nvPr/>
        </p:nvGrpSpPr>
        <p:grpSpPr>
          <a:xfrm>
            <a:off x="3739271" y="5233019"/>
            <a:ext cx="3460885" cy="5103167"/>
            <a:chOff x="138478" y="107505"/>
            <a:chExt cx="3023700" cy="4824535"/>
          </a:xfrm>
        </p:grpSpPr>
        <p:sp>
          <p:nvSpPr>
            <p:cNvPr id="40" name="מלבן 39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41" name="מחבר ישר 40"/>
            <p:cNvCxnSpPr>
              <a:stCxn id="40" idx="0"/>
              <a:endCxn id="40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354729" y="5397638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5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31637" y="8118484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36:4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44" name="קבוצה 26"/>
          <p:cNvGrpSpPr/>
          <p:nvPr/>
        </p:nvGrpSpPr>
        <p:grpSpPr>
          <a:xfrm>
            <a:off x="124569" y="5233019"/>
            <a:ext cx="3460885" cy="5103167"/>
            <a:chOff x="138478" y="107505"/>
            <a:chExt cx="3023700" cy="4824535"/>
          </a:xfrm>
        </p:grpSpPr>
        <p:sp>
          <p:nvSpPr>
            <p:cNvPr id="45" name="מלבן 44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46" name="מחבר ישר 45"/>
            <p:cNvCxnSpPr>
              <a:stCxn id="45" idx="0"/>
              <a:endCxn id="45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-259973" y="5397638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9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183064" y="8118484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14:2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26"/>
          <p:cNvGrpSpPr/>
          <p:nvPr/>
        </p:nvGrpSpPr>
        <p:grpSpPr>
          <a:xfrm>
            <a:off x="3739271" y="40574"/>
            <a:ext cx="3460885" cy="5103167"/>
            <a:chOff x="138478" y="107505"/>
            <a:chExt cx="3023700" cy="4824535"/>
          </a:xfrm>
        </p:grpSpPr>
        <p:sp>
          <p:nvSpPr>
            <p:cNvPr id="28" name="מלבן 27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9" name="מחבר ישר 28"/>
            <p:cNvCxnSpPr>
              <a:stCxn id="28" idx="0"/>
              <a:endCxn id="28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354729" y="205193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7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1637" y="2850698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12:4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3" name="קבוצה 26"/>
          <p:cNvGrpSpPr/>
          <p:nvPr/>
        </p:nvGrpSpPr>
        <p:grpSpPr>
          <a:xfrm>
            <a:off x="124569" y="40574"/>
            <a:ext cx="3460885" cy="5103167"/>
            <a:chOff x="138478" y="107505"/>
            <a:chExt cx="3023700" cy="4824535"/>
          </a:xfrm>
        </p:grpSpPr>
        <p:sp>
          <p:nvSpPr>
            <p:cNvPr id="27" name="מלבן 26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36" name="מחבר ישר 35"/>
            <p:cNvCxnSpPr>
              <a:stCxn id="27" idx="0"/>
              <a:endCxn id="27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-259973" y="299115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183064" y="2850699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2x9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4" name="קבוצה 26"/>
          <p:cNvGrpSpPr/>
          <p:nvPr/>
        </p:nvGrpSpPr>
        <p:grpSpPr>
          <a:xfrm>
            <a:off x="3739271" y="5233019"/>
            <a:ext cx="3460885" cy="5103167"/>
            <a:chOff x="138478" y="107505"/>
            <a:chExt cx="3023700" cy="4824535"/>
          </a:xfrm>
        </p:grpSpPr>
        <p:sp>
          <p:nvSpPr>
            <p:cNvPr id="40" name="מלבן 39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41" name="מחבר ישר 40"/>
            <p:cNvCxnSpPr>
              <a:stCxn id="40" idx="0"/>
              <a:endCxn id="40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354729" y="5397638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4x4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31637" y="8118484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81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5" name="קבוצה 26"/>
          <p:cNvGrpSpPr/>
          <p:nvPr/>
        </p:nvGrpSpPr>
        <p:grpSpPr>
          <a:xfrm>
            <a:off x="124569" y="5233019"/>
            <a:ext cx="3460885" cy="5103167"/>
            <a:chOff x="138478" y="107505"/>
            <a:chExt cx="3023700" cy="4824535"/>
          </a:xfrm>
        </p:grpSpPr>
        <p:sp>
          <p:nvSpPr>
            <p:cNvPr id="45" name="מלבן 44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46" name="מחבר ישר 45"/>
            <p:cNvCxnSpPr>
              <a:stCxn id="45" idx="0"/>
              <a:endCxn id="45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-259973" y="5397638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7x8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183064" y="8118484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16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26"/>
          <p:cNvGrpSpPr/>
          <p:nvPr/>
        </p:nvGrpSpPr>
        <p:grpSpPr>
          <a:xfrm>
            <a:off x="3739271" y="40574"/>
            <a:ext cx="3460885" cy="5103167"/>
            <a:chOff x="138478" y="107505"/>
            <a:chExt cx="3023700" cy="4824535"/>
          </a:xfrm>
        </p:grpSpPr>
        <p:sp>
          <p:nvSpPr>
            <p:cNvPr id="28" name="מלבן 27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9" name="מחבר ישר 28"/>
            <p:cNvCxnSpPr>
              <a:stCxn id="28" idx="0"/>
              <a:endCxn id="28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354729" y="205193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9x9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1637" y="2850699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3" name="קבוצה 26"/>
          <p:cNvGrpSpPr/>
          <p:nvPr/>
        </p:nvGrpSpPr>
        <p:grpSpPr>
          <a:xfrm>
            <a:off x="124569" y="40574"/>
            <a:ext cx="3460885" cy="5103167"/>
            <a:chOff x="138478" y="107505"/>
            <a:chExt cx="3023700" cy="4824535"/>
          </a:xfrm>
        </p:grpSpPr>
        <p:sp>
          <p:nvSpPr>
            <p:cNvPr id="27" name="מלבן 26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36" name="מחבר ישר 35"/>
            <p:cNvCxnSpPr>
              <a:stCxn id="27" idx="0"/>
              <a:endCxn id="27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-259973" y="299115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9:3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183064" y="2850699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35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4" name="קבוצה 26"/>
          <p:cNvGrpSpPr/>
          <p:nvPr/>
        </p:nvGrpSpPr>
        <p:grpSpPr>
          <a:xfrm>
            <a:off x="3739271" y="5233019"/>
            <a:ext cx="3460885" cy="5103167"/>
            <a:chOff x="138478" y="107505"/>
            <a:chExt cx="3023700" cy="4824535"/>
          </a:xfrm>
        </p:grpSpPr>
        <p:sp>
          <p:nvSpPr>
            <p:cNvPr id="40" name="מלבן 39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41" name="מחבר ישר 40"/>
            <p:cNvCxnSpPr>
              <a:stCxn id="40" idx="0"/>
              <a:endCxn id="40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354729" y="5397638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7x5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31637" y="8118484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24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5" name="קבוצה 26"/>
          <p:cNvGrpSpPr/>
          <p:nvPr/>
        </p:nvGrpSpPr>
        <p:grpSpPr>
          <a:xfrm>
            <a:off x="124569" y="5233019"/>
            <a:ext cx="3460885" cy="5103167"/>
            <a:chOff x="138478" y="107505"/>
            <a:chExt cx="3023700" cy="4824535"/>
          </a:xfrm>
        </p:grpSpPr>
        <p:sp>
          <p:nvSpPr>
            <p:cNvPr id="45" name="מלבן 44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46" name="מחבר ישר 45"/>
            <p:cNvCxnSpPr>
              <a:stCxn id="45" idx="0"/>
              <a:endCxn id="45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-259973" y="5397638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8x4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183064" y="8118484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27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26"/>
          <p:cNvGrpSpPr/>
          <p:nvPr/>
        </p:nvGrpSpPr>
        <p:grpSpPr>
          <a:xfrm>
            <a:off x="3739271" y="40574"/>
            <a:ext cx="3460885" cy="5103167"/>
            <a:chOff x="138478" y="107505"/>
            <a:chExt cx="3023700" cy="4824535"/>
          </a:xfrm>
        </p:grpSpPr>
        <p:sp>
          <p:nvSpPr>
            <p:cNvPr id="28" name="מלבן 27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9" name="מחבר ישר 28"/>
            <p:cNvCxnSpPr>
              <a:stCxn id="28" idx="0"/>
              <a:endCxn id="28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354729" y="205193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12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1637" y="2850699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6x7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3" name="קבוצה 26"/>
          <p:cNvGrpSpPr/>
          <p:nvPr/>
        </p:nvGrpSpPr>
        <p:grpSpPr>
          <a:xfrm>
            <a:off x="124569" y="40574"/>
            <a:ext cx="3460885" cy="5103167"/>
            <a:chOff x="138478" y="107505"/>
            <a:chExt cx="3023700" cy="4824535"/>
          </a:xfrm>
        </p:grpSpPr>
        <p:sp>
          <p:nvSpPr>
            <p:cNvPr id="27" name="מלבן 26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36" name="מחבר ישר 35"/>
            <p:cNvCxnSpPr>
              <a:stCxn id="27" idx="0"/>
              <a:endCxn id="27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-102025" y="600909"/>
            <a:ext cx="3908403" cy="1456789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8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100:10</a:t>
            </a:r>
            <a:endParaRPr lang="he-IL" sz="8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183064" y="2850699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18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4" name="קבוצה 26"/>
          <p:cNvGrpSpPr/>
          <p:nvPr/>
        </p:nvGrpSpPr>
        <p:grpSpPr>
          <a:xfrm>
            <a:off x="3739271" y="5233019"/>
            <a:ext cx="3460885" cy="5103167"/>
            <a:chOff x="138478" y="107505"/>
            <a:chExt cx="3023700" cy="4824535"/>
          </a:xfrm>
        </p:grpSpPr>
        <p:sp>
          <p:nvSpPr>
            <p:cNvPr id="40" name="מלבן 39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41" name="מחבר ישר 40"/>
            <p:cNvCxnSpPr>
              <a:stCxn id="40" idx="0"/>
              <a:endCxn id="40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354729" y="5397638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42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31637" y="8118484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5x6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5" name="קבוצה 26"/>
          <p:cNvGrpSpPr/>
          <p:nvPr/>
        </p:nvGrpSpPr>
        <p:grpSpPr>
          <a:xfrm>
            <a:off x="124569" y="5233019"/>
            <a:ext cx="3460885" cy="5103167"/>
            <a:chOff x="138478" y="107505"/>
            <a:chExt cx="3023700" cy="4824535"/>
          </a:xfrm>
        </p:grpSpPr>
        <p:sp>
          <p:nvSpPr>
            <p:cNvPr id="45" name="מלבן 44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46" name="מחבר ישר 45"/>
            <p:cNvCxnSpPr>
              <a:stCxn id="45" idx="0"/>
              <a:endCxn id="45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-259973" y="5397638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30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183064" y="8118484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9x3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26"/>
          <p:cNvGrpSpPr/>
          <p:nvPr/>
        </p:nvGrpSpPr>
        <p:grpSpPr>
          <a:xfrm>
            <a:off x="3739271" y="40574"/>
            <a:ext cx="3460885" cy="5103167"/>
            <a:chOff x="138478" y="107505"/>
            <a:chExt cx="3023700" cy="4824535"/>
          </a:xfrm>
        </p:grpSpPr>
        <p:sp>
          <p:nvSpPr>
            <p:cNvPr id="28" name="מלבן 27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29" name="מחבר ישר 28"/>
            <p:cNvCxnSpPr>
              <a:stCxn id="28" idx="0"/>
              <a:endCxn id="28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354729" y="273388"/>
            <a:ext cx="3908403" cy="2072342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18:6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1637" y="2850699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9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3" name="קבוצה 26"/>
          <p:cNvGrpSpPr/>
          <p:nvPr/>
        </p:nvGrpSpPr>
        <p:grpSpPr>
          <a:xfrm>
            <a:off x="124569" y="40574"/>
            <a:ext cx="3460885" cy="5103167"/>
            <a:chOff x="138478" y="107505"/>
            <a:chExt cx="3023700" cy="4824535"/>
          </a:xfrm>
        </p:grpSpPr>
        <p:sp>
          <p:nvSpPr>
            <p:cNvPr id="27" name="מלבן 26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36" name="מחבר ישר 35"/>
            <p:cNvCxnSpPr>
              <a:stCxn id="27" idx="0"/>
              <a:endCxn id="27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-259973" y="299115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24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183064" y="2850699"/>
            <a:ext cx="3908403" cy="2457063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56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grpSp>
        <p:nvGrpSpPr>
          <p:cNvPr id="4" name="קבוצה 26"/>
          <p:cNvGrpSpPr/>
          <p:nvPr/>
        </p:nvGrpSpPr>
        <p:grpSpPr>
          <a:xfrm>
            <a:off x="3739271" y="5233019"/>
            <a:ext cx="3460885" cy="5103167"/>
            <a:chOff x="138478" y="107505"/>
            <a:chExt cx="3023700" cy="4824535"/>
          </a:xfrm>
        </p:grpSpPr>
        <p:sp>
          <p:nvSpPr>
            <p:cNvPr id="40" name="מלבן 39"/>
            <p:cNvSpPr/>
            <p:nvPr/>
          </p:nvSpPr>
          <p:spPr>
            <a:xfrm rot="16200000">
              <a:off x="-761940" y="1007923"/>
              <a:ext cx="4824535" cy="302369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endParaRPr>
            </a:p>
          </p:txBody>
        </p:sp>
        <p:cxnSp>
          <p:nvCxnSpPr>
            <p:cNvPr id="41" name="מחבר ישר 40"/>
            <p:cNvCxnSpPr>
              <a:stCxn id="40" idx="0"/>
              <a:endCxn id="40" idx="2"/>
            </p:cNvCxnSpPr>
            <p:nvPr/>
          </p:nvCxnSpPr>
          <p:spPr>
            <a:xfrm>
              <a:off x="138479" y="2519773"/>
              <a:ext cx="3023699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354729" y="5397638"/>
            <a:ext cx="3908403" cy="2533001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53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7</a:t>
            </a:r>
            <a:endParaRPr lang="he-IL" sz="153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31637" y="8118484"/>
            <a:ext cx="3908403" cy="2128424"/>
          </a:xfrm>
          <a:prstGeom prst="rect">
            <a:avLst/>
          </a:prstGeom>
          <a:noFill/>
          <a:ln w="38100">
            <a:noFill/>
          </a:ln>
        </p:spPr>
        <p:txBody>
          <a:bodyPr wrap="square" lIns="101581" tIns="50790" rIns="101581" bIns="50790" rtlCol="1">
            <a:spAutoFit/>
          </a:bodyPr>
          <a:lstStyle/>
          <a:p>
            <a:pPr algn="ctr"/>
            <a:r>
              <a:rPr lang="en-US" sz="128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21:7</a:t>
            </a:r>
            <a:endParaRPr lang="he-IL" sz="12800" b="1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70</Words>
  <Application>Microsoft Office PowerPoint</Application>
  <PresentationFormat>מותאם אישית</PresentationFormat>
  <Paragraphs>62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11</cp:revision>
  <dcterms:created xsi:type="dcterms:W3CDTF">2012-11-25T22:06:14Z</dcterms:created>
  <dcterms:modified xsi:type="dcterms:W3CDTF">2014-11-04T20:29:30Z</dcterms:modified>
</cp:coreProperties>
</file>