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262" r:id="rId2"/>
    <p:sldId id="256" r:id="rId3"/>
    <p:sldId id="259" r:id="rId4"/>
    <p:sldId id="260" r:id="rId5"/>
  </p:sldIdLst>
  <p:sldSz cx="10455275" cy="7323138"/>
  <p:notesSz cx="6858000" cy="9144000"/>
  <p:defaultTextStyle>
    <a:defPPr>
      <a:defRPr lang="he-IL"/>
    </a:defPPr>
    <a:lvl1pPr marL="0" algn="r" defTabSz="1015898" rtl="1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7949" algn="r" defTabSz="1015898" rtl="1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5898" algn="r" defTabSz="1015898" rtl="1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3848" algn="r" defTabSz="1015898" rtl="1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1797" algn="r" defTabSz="1015898" rtl="1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39746" algn="r" defTabSz="1015898" rtl="1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47695" algn="r" defTabSz="1015898" rtl="1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55644" algn="r" defTabSz="1015898" rtl="1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63594" algn="r" defTabSz="1015898" rtl="1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50" d="100"/>
          <a:sy n="50" d="100"/>
        </p:scale>
        <p:origin x="-1446" y="-228"/>
      </p:cViewPr>
      <p:guideLst>
        <p:guide orient="horz" pos="2307"/>
        <p:guide pos="329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C813B3D-972E-4FB3-B390-0B32B8DD74E8}" type="datetimeFigureOut">
              <a:rPr lang="he-IL" smtClean="0"/>
              <a:pPr/>
              <a:t>ט'/אלול/תשע"ה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A443B6B-464F-4EA6-AAEC-99E7CE11ED0B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1015898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7949" algn="r" defTabSz="1015898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5898" algn="r" defTabSz="1015898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3848" algn="r" defTabSz="1015898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1797" algn="r" defTabSz="1015898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39746" algn="r" defTabSz="1015898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47695" algn="r" defTabSz="1015898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55644" algn="r" defTabSz="1015898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63594" algn="r" defTabSz="1015898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982663" y="685800"/>
            <a:ext cx="4892675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443B6B-464F-4EA6-AAEC-99E7CE11ED0B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84146" y="2274920"/>
            <a:ext cx="8886984" cy="1569728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68291" y="4149778"/>
            <a:ext cx="7318693" cy="18714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5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3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1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39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47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5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63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62F0-70BD-488A-95B8-B7CA71872015}" type="datetimeFigureOut">
              <a:rPr lang="he-IL" smtClean="0"/>
              <a:pPr/>
              <a:t>ט'/אלול/תשע"ה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8DF9-552D-4B88-92F5-821D67AE111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62F0-70BD-488A-95B8-B7CA71872015}" type="datetimeFigureOut">
              <a:rPr lang="he-IL" smtClean="0"/>
              <a:pPr/>
              <a:t>ט'/אלול/תשע"ה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8DF9-552D-4B88-92F5-821D67AE111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7580074" y="293265"/>
            <a:ext cx="2352437" cy="62484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522764" y="293265"/>
            <a:ext cx="6883056" cy="62484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62F0-70BD-488A-95B8-B7CA71872015}" type="datetimeFigureOut">
              <a:rPr lang="he-IL" smtClean="0"/>
              <a:pPr/>
              <a:t>ט'/אלול/תשע"ה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8DF9-552D-4B88-92F5-821D67AE111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62F0-70BD-488A-95B8-B7CA71872015}" type="datetimeFigureOut">
              <a:rPr lang="he-IL" smtClean="0"/>
              <a:pPr/>
              <a:t>ט'/אלול/תשע"ה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8DF9-552D-4B88-92F5-821D67AE111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25895" y="4705795"/>
            <a:ext cx="8886984" cy="1454457"/>
          </a:xfrm>
        </p:spPr>
        <p:txBody>
          <a:bodyPr anchor="t"/>
          <a:lstStyle>
            <a:lvl1pPr algn="r">
              <a:defRPr sz="44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25895" y="3103859"/>
            <a:ext cx="8886984" cy="160193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794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58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38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17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397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476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556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635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62F0-70BD-488A-95B8-B7CA71872015}" type="datetimeFigureOut">
              <a:rPr lang="he-IL" smtClean="0"/>
              <a:pPr/>
              <a:t>ט'/אלול/תשע"ה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8DF9-552D-4B88-92F5-821D67AE111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522764" y="1708733"/>
            <a:ext cx="4617746" cy="483293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5314765" y="1708733"/>
            <a:ext cx="4617746" cy="483293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62F0-70BD-488A-95B8-B7CA71872015}" type="datetimeFigureOut">
              <a:rPr lang="he-IL" smtClean="0"/>
              <a:pPr/>
              <a:t>ט'/אלול/תשע"ה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8DF9-552D-4B88-92F5-821D67AE111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22764" y="1639231"/>
            <a:ext cx="4619562" cy="6831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7949" indent="0">
              <a:buNone/>
              <a:defRPr sz="2200" b="1"/>
            </a:lvl2pPr>
            <a:lvl3pPr marL="1015898" indent="0">
              <a:buNone/>
              <a:defRPr sz="2000" b="1"/>
            </a:lvl3pPr>
            <a:lvl4pPr marL="1523848" indent="0">
              <a:buNone/>
              <a:defRPr sz="1800" b="1"/>
            </a:lvl4pPr>
            <a:lvl5pPr marL="2031797" indent="0">
              <a:buNone/>
              <a:defRPr sz="1800" b="1"/>
            </a:lvl5pPr>
            <a:lvl6pPr marL="2539746" indent="0">
              <a:buNone/>
              <a:defRPr sz="1800" b="1"/>
            </a:lvl6pPr>
            <a:lvl7pPr marL="3047695" indent="0">
              <a:buNone/>
              <a:defRPr sz="1800" b="1"/>
            </a:lvl7pPr>
            <a:lvl8pPr marL="3555644" indent="0">
              <a:buNone/>
              <a:defRPr sz="1800" b="1"/>
            </a:lvl8pPr>
            <a:lvl9pPr marL="4063594" indent="0">
              <a:buNone/>
              <a:defRPr sz="18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522764" y="2322384"/>
            <a:ext cx="4619562" cy="4219281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311135" y="1639231"/>
            <a:ext cx="4621377" cy="6831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7949" indent="0">
              <a:buNone/>
              <a:defRPr sz="2200" b="1"/>
            </a:lvl2pPr>
            <a:lvl3pPr marL="1015898" indent="0">
              <a:buNone/>
              <a:defRPr sz="2000" b="1"/>
            </a:lvl3pPr>
            <a:lvl4pPr marL="1523848" indent="0">
              <a:buNone/>
              <a:defRPr sz="1800" b="1"/>
            </a:lvl4pPr>
            <a:lvl5pPr marL="2031797" indent="0">
              <a:buNone/>
              <a:defRPr sz="1800" b="1"/>
            </a:lvl5pPr>
            <a:lvl6pPr marL="2539746" indent="0">
              <a:buNone/>
              <a:defRPr sz="1800" b="1"/>
            </a:lvl6pPr>
            <a:lvl7pPr marL="3047695" indent="0">
              <a:buNone/>
              <a:defRPr sz="1800" b="1"/>
            </a:lvl7pPr>
            <a:lvl8pPr marL="3555644" indent="0">
              <a:buNone/>
              <a:defRPr sz="1800" b="1"/>
            </a:lvl8pPr>
            <a:lvl9pPr marL="4063594" indent="0">
              <a:buNone/>
              <a:defRPr sz="18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311135" y="2322384"/>
            <a:ext cx="4621377" cy="4219281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62F0-70BD-488A-95B8-B7CA71872015}" type="datetimeFigureOut">
              <a:rPr lang="he-IL" smtClean="0"/>
              <a:pPr/>
              <a:t>ט'/אלול/תשע"ה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8DF9-552D-4B88-92F5-821D67AE111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62F0-70BD-488A-95B8-B7CA71872015}" type="datetimeFigureOut">
              <a:rPr lang="he-IL" smtClean="0"/>
              <a:pPr/>
              <a:t>ט'/אלול/תשע"ה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8DF9-552D-4B88-92F5-821D67AE111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62F0-70BD-488A-95B8-B7CA71872015}" type="datetimeFigureOut">
              <a:rPr lang="he-IL" smtClean="0"/>
              <a:pPr/>
              <a:t>ט'/אלול/תשע"ה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8DF9-552D-4B88-92F5-821D67AE111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2765" y="291569"/>
            <a:ext cx="3439713" cy="1240865"/>
          </a:xfrm>
        </p:spPr>
        <p:txBody>
          <a:bodyPr anchor="b"/>
          <a:lstStyle>
            <a:lvl1pPr algn="r">
              <a:defRPr sz="22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087722" y="291570"/>
            <a:ext cx="5844789" cy="6250095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522765" y="1532435"/>
            <a:ext cx="3439713" cy="5009230"/>
          </a:xfrm>
        </p:spPr>
        <p:txBody>
          <a:bodyPr/>
          <a:lstStyle>
            <a:lvl1pPr marL="0" indent="0">
              <a:buNone/>
              <a:defRPr sz="1600"/>
            </a:lvl1pPr>
            <a:lvl2pPr marL="507949" indent="0">
              <a:buNone/>
              <a:defRPr sz="1300"/>
            </a:lvl2pPr>
            <a:lvl3pPr marL="1015898" indent="0">
              <a:buNone/>
              <a:defRPr sz="1100"/>
            </a:lvl3pPr>
            <a:lvl4pPr marL="1523848" indent="0">
              <a:buNone/>
              <a:defRPr sz="1000"/>
            </a:lvl4pPr>
            <a:lvl5pPr marL="2031797" indent="0">
              <a:buNone/>
              <a:defRPr sz="1000"/>
            </a:lvl5pPr>
            <a:lvl6pPr marL="2539746" indent="0">
              <a:buNone/>
              <a:defRPr sz="1000"/>
            </a:lvl6pPr>
            <a:lvl7pPr marL="3047695" indent="0">
              <a:buNone/>
              <a:defRPr sz="1000"/>
            </a:lvl7pPr>
            <a:lvl8pPr marL="3555644" indent="0">
              <a:buNone/>
              <a:defRPr sz="1000"/>
            </a:lvl8pPr>
            <a:lvl9pPr marL="4063594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62F0-70BD-488A-95B8-B7CA71872015}" type="datetimeFigureOut">
              <a:rPr lang="he-IL" smtClean="0"/>
              <a:pPr/>
              <a:t>ט'/אלול/תשע"ה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8DF9-552D-4B88-92F5-821D67AE111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049307" y="5126196"/>
            <a:ext cx="6273165" cy="605177"/>
          </a:xfrm>
        </p:spPr>
        <p:txBody>
          <a:bodyPr anchor="b"/>
          <a:lstStyle>
            <a:lvl1pPr algn="r">
              <a:defRPr sz="22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2049307" y="654336"/>
            <a:ext cx="6273165" cy="4393883"/>
          </a:xfrm>
        </p:spPr>
        <p:txBody>
          <a:bodyPr/>
          <a:lstStyle>
            <a:lvl1pPr marL="0" indent="0">
              <a:buNone/>
              <a:defRPr sz="3600"/>
            </a:lvl1pPr>
            <a:lvl2pPr marL="507949" indent="0">
              <a:buNone/>
              <a:defRPr sz="3100"/>
            </a:lvl2pPr>
            <a:lvl3pPr marL="1015898" indent="0">
              <a:buNone/>
              <a:defRPr sz="2700"/>
            </a:lvl3pPr>
            <a:lvl4pPr marL="1523848" indent="0">
              <a:buNone/>
              <a:defRPr sz="2200"/>
            </a:lvl4pPr>
            <a:lvl5pPr marL="2031797" indent="0">
              <a:buNone/>
              <a:defRPr sz="2200"/>
            </a:lvl5pPr>
            <a:lvl6pPr marL="2539746" indent="0">
              <a:buNone/>
              <a:defRPr sz="2200"/>
            </a:lvl6pPr>
            <a:lvl7pPr marL="3047695" indent="0">
              <a:buNone/>
              <a:defRPr sz="2200"/>
            </a:lvl7pPr>
            <a:lvl8pPr marL="3555644" indent="0">
              <a:buNone/>
              <a:defRPr sz="2200"/>
            </a:lvl8pPr>
            <a:lvl9pPr marL="4063594" indent="0">
              <a:buNone/>
              <a:defRPr sz="22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2049307" y="5731373"/>
            <a:ext cx="6273165" cy="859451"/>
          </a:xfrm>
        </p:spPr>
        <p:txBody>
          <a:bodyPr/>
          <a:lstStyle>
            <a:lvl1pPr marL="0" indent="0">
              <a:buNone/>
              <a:defRPr sz="1600"/>
            </a:lvl1pPr>
            <a:lvl2pPr marL="507949" indent="0">
              <a:buNone/>
              <a:defRPr sz="1300"/>
            </a:lvl2pPr>
            <a:lvl3pPr marL="1015898" indent="0">
              <a:buNone/>
              <a:defRPr sz="1100"/>
            </a:lvl3pPr>
            <a:lvl4pPr marL="1523848" indent="0">
              <a:buNone/>
              <a:defRPr sz="1000"/>
            </a:lvl4pPr>
            <a:lvl5pPr marL="2031797" indent="0">
              <a:buNone/>
              <a:defRPr sz="1000"/>
            </a:lvl5pPr>
            <a:lvl6pPr marL="2539746" indent="0">
              <a:buNone/>
              <a:defRPr sz="1000"/>
            </a:lvl6pPr>
            <a:lvl7pPr marL="3047695" indent="0">
              <a:buNone/>
              <a:defRPr sz="1000"/>
            </a:lvl7pPr>
            <a:lvl8pPr marL="3555644" indent="0">
              <a:buNone/>
              <a:defRPr sz="1000"/>
            </a:lvl8pPr>
            <a:lvl9pPr marL="4063594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62F0-70BD-488A-95B8-B7CA71872015}" type="datetimeFigureOut">
              <a:rPr lang="he-IL" smtClean="0"/>
              <a:pPr/>
              <a:t>ט'/אלול/תשע"ה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8DF9-552D-4B88-92F5-821D67AE111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522764" y="293265"/>
            <a:ext cx="9409748" cy="1220523"/>
          </a:xfrm>
          <a:prstGeom prst="rect">
            <a:avLst/>
          </a:prstGeom>
        </p:spPr>
        <p:txBody>
          <a:bodyPr vert="horz" lIns="101590" tIns="50795" rIns="101590" bIns="50795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22764" y="1708733"/>
            <a:ext cx="9409748" cy="4832933"/>
          </a:xfrm>
          <a:prstGeom prst="rect">
            <a:avLst/>
          </a:prstGeom>
        </p:spPr>
        <p:txBody>
          <a:bodyPr vert="horz" lIns="101590" tIns="50795" rIns="101590" bIns="50795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7492947" y="6787465"/>
            <a:ext cx="2439564" cy="389889"/>
          </a:xfrm>
          <a:prstGeom prst="rect">
            <a:avLst/>
          </a:prstGeom>
        </p:spPr>
        <p:txBody>
          <a:bodyPr vert="horz" lIns="101590" tIns="50795" rIns="101590" bIns="50795" rtlCol="1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062F0-70BD-488A-95B8-B7CA71872015}" type="datetimeFigureOut">
              <a:rPr lang="he-IL" smtClean="0"/>
              <a:pPr/>
              <a:t>ט'/אלול/תשע"ה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572219" y="6787465"/>
            <a:ext cx="3310837" cy="389889"/>
          </a:xfrm>
          <a:prstGeom prst="rect">
            <a:avLst/>
          </a:prstGeom>
        </p:spPr>
        <p:txBody>
          <a:bodyPr vert="horz" lIns="101590" tIns="50795" rIns="101590" bIns="50795" rtlCol="1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522764" y="6787465"/>
            <a:ext cx="2439564" cy="389889"/>
          </a:xfrm>
          <a:prstGeom prst="rect">
            <a:avLst/>
          </a:prstGeom>
        </p:spPr>
        <p:txBody>
          <a:bodyPr vert="horz" lIns="101590" tIns="50795" rIns="101590" bIns="50795" rtlCol="1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88DF9-552D-4B88-92F5-821D67AE111E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5898" rtl="1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0962" indent="-380962" algn="r" defTabSz="1015898" rtl="1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5417" indent="-317468" algn="r" defTabSz="1015898" rtl="1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9873" indent="-253975" algn="r" defTabSz="1015898" rtl="1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77822" indent="-253975" algn="r" defTabSz="1015898" rtl="1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771" indent="-253975" algn="r" defTabSz="1015898" rtl="1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93721" indent="-253975" algn="r" defTabSz="1015898" rtl="1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01670" indent="-253975" algn="r" defTabSz="1015898" rtl="1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619" indent="-253975" algn="r" defTabSz="1015898" rtl="1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17568" indent="-253975" algn="r" defTabSz="1015898" rtl="1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1015898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49" algn="r" defTabSz="1015898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898" algn="r" defTabSz="1015898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848" algn="r" defTabSz="1015898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797" algn="r" defTabSz="1015898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746" algn="r" defTabSz="1015898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695" algn="r" defTabSz="1015898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644" algn="r" defTabSz="1015898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594" algn="r" defTabSz="1015898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קבוצה 13"/>
          <p:cNvGrpSpPr/>
          <p:nvPr/>
        </p:nvGrpSpPr>
        <p:grpSpPr>
          <a:xfrm>
            <a:off x="-8192828" y="124542"/>
            <a:ext cx="18525183" cy="3460135"/>
            <a:chOff x="-4933056" y="332656"/>
            <a:chExt cx="13969552" cy="3240360"/>
          </a:xfrm>
        </p:grpSpPr>
        <p:sp>
          <p:nvSpPr>
            <p:cNvPr id="6" name="מלבן 5"/>
            <p:cNvSpPr/>
            <p:nvPr/>
          </p:nvSpPr>
          <p:spPr>
            <a:xfrm>
              <a:off x="-4933056" y="332656"/>
              <a:ext cx="13969552" cy="3240360"/>
            </a:xfrm>
            <a:prstGeom prst="rect">
              <a:avLst/>
            </a:prstGeom>
            <a:gradFill>
              <a:gsLst>
                <a:gs pos="1000">
                  <a:srgbClr val="00B0F0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pic>
          <p:nvPicPr>
            <p:cNvPr id="4" name="Picture 3" descr="C:\Users\בנינו\Desktop\1_171082635.jpg"/>
            <p:cNvPicPr>
              <a:picLocks noChangeAspect="1" noChangeArrowheads="1"/>
            </p:cNvPicPr>
            <p:nvPr/>
          </p:nvPicPr>
          <p:blipFill>
            <a:blip r:embed="rId2" cstate="print"/>
            <a:srcRect l="462" t="2129" r="78732" b="4178"/>
            <a:stretch>
              <a:fillRect/>
            </a:stretch>
          </p:blipFill>
          <p:spPr bwMode="auto">
            <a:xfrm>
              <a:off x="-4933056" y="332656"/>
              <a:ext cx="3240360" cy="3240360"/>
            </a:xfrm>
            <a:prstGeom prst="rect">
              <a:avLst/>
            </a:prstGeom>
            <a:noFill/>
          </p:spPr>
        </p:pic>
        <p:pic>
          <p:nvPicPr>
            <p:cNvPr id="7" name="Picture 3" descr="C:\Users\בנינו\Desktop\1_171082635.jpg"/>
            <p:cNvPicPr>
              <a:picLocks noChangeAspect="1" noChangeArrowheads="1"/>
            </p:cNvPicPr>
            <p:nvPr/>
          </p:nvPicPr>
          <p:blipFill>
            <a:blip r:embed="rId2" cstate="print"/>
            <a:srcRect l="19881" t="2129" r="78732" b="4178"/>
            <a:stretch>
              <a:fillRect/>
            </a:stretch>
          </p:blipFill>
          <p:spPr bwMode="auto">
            <a:xfrm>
              <a:off x="-1764704" y="332656"/>
              <a:ext cx="10729192" cy="3240360"/>
            </a:xfrm>
            <a:prstGeom prst="rect">
              <a:avLst/>
            </a:prstGeom>
            <a:noFill/>
          </p:spPr>
        </p:pic>
        <p:sp>
          <p:nvSpPr>
            <p:cNvPr id="9" name="מלבן 8"/>
            <p:cNvSpPr/>
            <p:nvPr/>
          </p:nvSpPr>
          <p:spPr>
            <a:xfrm>
              <a:off x="-1010482" y="620688"/>
              <a:ext cx="9057777" cy="27381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he-IL" sz="18400" b="1" dirty="0" smtClean="0">
                  <a:ln w="5715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FFFF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cs typeface="Maya" pitchFamily="2" charset="-79"/>
                </a:rPr>
                <a:t>בית המספרים</a:t>
              </a:r>
              <a:endParaRPr lang="he-IL" sz="18400" b="1" dirty="0">
                <a:ln w="5715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Maya" pitchFamily="2" charset="-79"/>
              </a:endParaRPr>
            </a:p>
          </p:txBody>
        </p:sp>
      </p:grpSp>
      <p:grpSp>
        <p:nvGrpSpPr>
          <p:cNvPr id="20" name="קבוצה 19"/>
          <p:cNvGrpSpPr/>
          <p:nvPr/>
        </p:nvGrpSpPr>
        <p:grpSpPr>
          <a:xfrm>
            <a:off x="122920" y="3738461"/>
            <a:ext cx="18525183" cy="3460135"/>
            <a:chOff x="-4933056" y="332656"/>
            <a:chExt cx="13969552" cy="3240360"/>
          </a:xfrm>
        </p:grpSpPr>
        <p:sp>
          <p:nvSpPr>
            <p:cNvPr id="21" name="מלבן 20"/>
            <p:cNvSpPr/>
            <p:nvPr/>
          </p:nvSpPr>
          <p:spPr>
            <a:xfrm>
              <a:off x="-4933056" y="332656"/>
              <a:ext cx="13969552" cy="3240360"/>
            </a:xfrm>
            <a:prstGeom prst="rect">
              <a:avLst/>
            </a:prstGeom>
            <a:gradFill>
              <a:gsLst>
                <a:gs pos="1000">
                  <a:srgbClr val="00B0F0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</a:gra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pic>
          <p:nvPicPr>
            <p:cNvPr id="22" name="Picture 3" descr="C:\Users\בנינו\Desktop\1_171082635.jpg"/>
            <p:cNvPicPr>
              <a:picLocks noChangeAspect="1" noChangeArrowheads="1"/>
            </p:cNvPicPr>
            <p:nvPr/>
          </p:nvPicPr>
          <p:blipFill>
            <a:blip r:embed="rId2" cstate="print"/>
            <a:srcRect l="462" t="2129" r="78732" b="4178"/>
            <a:stretch>
              <a:fillRect/>
            </a:stretch>
          </p:blipFill>
          <p:spPr bwMode="auto">
            <a:xfrm>
              <a:off x="-4933056" y="332656"/>
              <a:ext cx="3240360" cy="3240360"/>
            </a:xfrm>
            <a:prstGeom prst="rect">
              <a:avLst/>
            </a:prstGeom>
            <a:noFill/>
          </p:spPr>
        </p:pic>
        <p:pic>
          <p:nvPicPr>
            <p:cNvPr id="23" name="Picture 3" descr="C:\Users\בנינו\Desktop\1_171082635.jpg"/>
            <p:cNvPicPr>
              <a:picLocks noChangeAspect="1" noChangeArrowheads="1"/>
            </p:cNvPicPr>
            <p:nvPr/>
          </p:nvPicPr>
          <p:blipFill>
            <a:blip r:embed="rId2" cstate="print"/>
            <a:srcRect l="19881" t="2129" r="78732" b="4178"/>
            <a:stretch>
              <a:fillRect/>
            </a:stretch>
          </p:blipFill>
          <p:spPr bwMode="auto">
            <a:xfrm>
              <a:off x="-1764704" y="332656"/>
              <a:ext cx="10729192" cy="3240360"/>
            </a:xfrm>
            <a:prstGeom prst="rect">
              <a:avLst/>
            </a:prstGeom>
            <a:noFill/>
          </p:spPr>
        </p:pic>
        <p:sp>
          <p:nvSpPr>
            <p:cNvPr id="24" name="מלבן 23"/>
            <p:cNvSpPr/>
            <p:nvPr/>
          </p:nvSpPr>
          <p:spPr>
            <a:xfrm>
              <a:off x="-1010482" y="620688"/>
              <a:ext cx="9057777" cy="27381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he-IL" sz="18400" b="1" dirty="0" smtClean="0">
                  <a:ln w="5715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FFFF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cs typeface="Maya" pitchFamily="2" charset="-79"/>
                </a:rPr>
                <a:t>בית המספרים</a:t>
              </a:r>
              <a:endParaRPr lang="he-IL" sz="18400" b="1" dirty="0">
                <a:ln w="5715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Maya" pitchFamily="2" charset="-79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שולש שווה שוקיים 8"/>
          <p:cNvSpPr/>
          <p:nvPr/>
        </p:nvSpPr>
        <p:spPr>
          <a:xfrm>
            <a:off x="287589" y="153784"/>
            <a:ext cx="9715429" cy="312332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0" tIns="50795" rIns="101590" bIns="50795" rtlCol="1" anchor="ctr"/>
          <a:lstStyle/>
          <a:p>
            <a:pPr algn="ctr"/>
            <a:r>
              <a:rPr lang="he-IL" sz="12800" b="1" dirty="0" smtClean="0"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Maya" pitchFamily="2" charset="-79"/>
              </a:rPr>
              <a:t>יחידות </a:t>
            </a:r>
            <a:endParaRPr lang="he-IL" sz="12800" b="1" dirty="0">
              <a:effectLst>
                <a:glow rad="101600">
                  <a:schemeClr val="tx1">
                    <a:alpha val="60000"/>
                  </a:schemeClr>
                </a:glow>
              </a:effectLst>
              <a:cs typeface="Maya" pitchFamily="2" charset="-79"/>
            </a:endParaRPr>
          </a:p>
        </p:txBody>
      </p:sp>
      <p:graphicFrame>
        <p:nvGraphicFramePr>
          <p:cNvPr id="10" name="טבלה 9"/>
          <p:cNvGraphicFramePr>
            <a:graphicFrameLocks noGrp="1"/>
          </p:cNvGraphicFramePr>
          <p:nvPr/>
        </p:nvGraphicFramePr>
        <p:xfrm>
          <a:off x="287588" y="3277110"/>
          <a:ext cx="9715431" cy="384910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238477"/>
                <a:gridCol w="3238477"/>
                <a:gridCol w="3238477"/>
              </a:tblGrid>
              <a:tr h="977052">
                <a:tc>
                  <a:txBody>
                    <a:bodyPr/>
                    <a:lstStyle/>
                    <a:p>
                      <a:pPr algn="ctr" rtl="1"/>
                      <a:r>
                        <a:rPr lang="he-IL" sz="5800" dirty="0" smtClean="0">
                          <a:ln w="38100">
                            <a:solidFill>
                              <a:sysClr val="windowText" lastClr="000000"/>
                            </a:solidFill>
                          </a:ln>
                          <a:cs typeface="Maya" pitchFamily="2" charset="-79"/>
                        </a:rPr>
                        <a:t>אחדות</a:t>
                      </a:r>
                      <a:endParaRPr lang="he-IL" sz="5800" dirty="0">
                        <a:ln w="38100">
                          <a:solidFill>
                            <a:sysClr val="windowText" lastClr="000000"/>
                          </a:solidFill>
                        </a:ln>
                        <a:cs typeface="Maya" pitchFamily="2" charset="-79"/>
                      </a:endParaRPr>
                    </a:p>
                  </a:txBody>
                  <a:tcPr marL="104553" marR="104553" marT="48821" marB="488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5800" dirty="0" smtClean="0">
                          <a:ln w="38100">
                            <a:solidFill>
                              <a:sysClr val="windowText" lastClr="000000"/>
                            </a:solidFill>
                          </a:ln>
                          <a:cs typeface="Maya" pitchFamily="2" charset="-79"/>
                        </a:rPr>
                        <a:t>עשרות</a:t>
                      </a:r>
                      <a:endParaRPr lang="he-IL" sz="5800" dirty="0">
                        <a:ln w="38100">
                          <a:solidFill>
                            <a:sysClr val="windowText" lastClr="000000"/>
                          </a:solidFill>
                        </a:ln>
                        <a:cs typeface="Maya" pitchFamily="2" charset="-79"/>
                      </a:endParaRPr>
                    </a:p>
                  </a:txBody>
                  <a:tcPr marL="104553" marR="104553" marT="48821" marB="488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5800" dirty="0" smtClean="0">
                          <a:ln w="38100">
                            <a:solidFill>
                              <a:sysClr val="windowText" lastClr="000000"/>
                            </a:solidFill>
                          </a:ln>
                          <a:cs typeface="Maya" pitchFamily="2" charset="-79"/>
                        </a:rPr>
                        <a:t>מאות </a:t>
                      </a:r>
                      <a:endParaRPr lang="he-IL" sz="5800" dirty="0">
                        <a:ln w="38100">
                          <a:solidFill>
                            <a:sysClr val="windowText" lastClr="000000"/>
                          </a:solidFill>
                        </a:ln>
                        <a:cs typeface="Maya" pitchFamily="2" charset="-79"/>
                      </a:endParaRPr>
                    </a:p>
                  </a:txBody>
                  <a:tcPr marL="104553" marR="104553" marT="48821" marB="488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67542">
                <a:tc>
                  <a:txBody>
                    <a:bodyPr/>
                    <a:lstStyle/>
                    <a:p>
                      <a:pPr rtl="1"/>
                      <a:endParaRPr lang="he-IL" sz="1900" dirty="0">
                        <a:ln w="3810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 marL="104553" marR="104553" marT="48821" marB="488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900">
                        <a:ln w="3810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 marL="104553" marR="104553" marT="48821" marB="488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900" dirty="0">
                        <a:ln w="3810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 marL="104553" marR="104553" marT="48821" marB="488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שולש שווה שוקיים 8"/>
          <p:cNvSpPr/>
          <p:nvPr/>
        </p:nvSpPr>
        <p:spPr>
          <a:xfrm>
            <a:off x="287589" y="153784"/>
            <a:ext cx="9715429" cy="312332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0" tIns="50795" rIns="101590" bIns="50795" rtlCol="1" anchor="ctr"/>
          <a:lstStyle/>
          <a:p>
            <a:pPr algn="ctr"/>
            <a:r>
              <a:rPr lang="he-IL" sz="12800" b="1" dirty="0" smtClean="0"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Maya" pitchFamily="2" charset="-79"/>
              </a:rPr>
              <a:t>אלפים </a:t>
            </a:r>
            <a:endParaRPr lang="he-IL" sz="12800" b="1" dirty="0">
              <a:effectLst>
                <a:glow rad="101600">
                  <a:schemeClr val="tx1">
                    <a:alpha val="60000"/>
                  </a:schemeClr>
                </a:glow>
              </a:effectLst>
              <a:cs typeface="Maya" pitchFamily="2" charset="-79"/>
            </a:endParaRPr>
          </a:p>
        </p:txBody>
      </p:sp>
      <p:graphicFrame>
        <p:nvGraphicFramePr>
          <p:cNvPr id="10" name="טבלה 9"/>
          <p:cNvGraphicFramePr>
            <a:graphicFrameLocks noGrp="1"/>
          </p:cNvGraphicFramePr>
          <p:nvPr/>
        </p:nvGraphicFramePr>
        <p:xfrm>
          <a:off x="287588" y="3277110"/>
          <a:ext cx="9715431" cy="384459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238477"/>
                <a:gridCol w="3238477"/>
                <a:gridCol w="3238477"/>
              </a:tblGrid>
              <a:tr h="977052">
                <a:tc>
                  <a:txBody>
                    <a:bodyPr/>
                    <a:lstStyle/>
                    <a:p>
                      <a:pPr algn="ctr" rtl="1"/>
                      <a:r>
                        <a:rPr lang="he-IL" sz="5100" b="1" kern="1200" dirty="0" smtClean="0">
                          <a:ln w="38100"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aya" pitchFamily="2" charset="-79"/>
                        </a:rPr>
                        <a:t>אלפים</a:t>
                      </a:r>
                    </a:p>
                  </a:txBody>
                  <a:tcPr marL="104553" marR="104553" marT="48821" marB="488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4300" b="1" kern="1200" dirty="0" smtClean="0">
                          <a:ln w="38100"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aya" pitchFamily="2" charset="-79"/>
                        </a:rPr>
                        <a:t>עשרות אלפים</a:t>
                      </a:r>
                    </a:p>
                  </a:txBody>
                  <a:tcPr marL="104553" marR="104553" marT="48821" marB="488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4300" b="1" kern="1200" dirty="0" smtClean="0">
                          <a:ln w="38100"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aya" pitchFamily="2" charset="-79"/>
                        </a:rPr>
                        <a:t>מאות אלפים</a:t>
                      </a:r>
                    </a:p>
                  </a:txBody>
                  <a:tcPr marL="104553" marR="104553" marT="48821" marB="488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67542">
                <a:tc>
                  <a:txBody>
                    <a:bodyPr/>
                    <a:lstStyle/>
                    <a:p>
                      <a:pPr rtl="1"/>
                      <a:endParaRPr lang="he-IL" sz="1900" dirty="0">
                        <a:ln w="3810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 marL="104553" marR="104553" marT="48821" marB="488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300">
                        <a:ln w="3810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 marL="104553" marR="104553" marT="48821" marB="488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300" dirty="0">
                        <a:ln w="3810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 marL="104553" marR="104553" marT="48821" marB="488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שולש שווה שוקיים 8"/>
          <p:cNvSpPr/>
          <p:nvPr/>
        </p:nvSpPr>
        <p:spPr>
          <a:xfrm>
            <a:off x="287589" y="153784"/>
            <a:ext cx="9715429" cy="312332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0" tIns="50795" rIns="101590" bIns="50795" rtlCol="1" anchor="ctr"/>
          <a:lstStyle/>
          <a:p>
            <a:pPr algn="ctr"/>
            <a:r>
              <a:rPr lang="he-IL" sz="12800" b="1" dirty="0" err="1" smtClean="0"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Maya" pitchFamily="2" charset="-79"/>
              </a:rPr>
              <a:t>מליונים</a:t>
            </a:r>
            <a:r>
              <a:rPr lang="he-IL" sz="12800" b="1" dirty="0" smtClean="0">
                <a:effectLst>
                  <a:glow rad="101600">
                    <a:schemeClr val="tx1">
                      <a:alpha val="60000"/>
                    </a:schemeClr>
                  </a:glow>
                </a:effectLst>
                <a:cs typeface="Maya" pitchFamily="2" charset="-79"/>
              </a:rPr>
              <a:t> </a:t>
            </a:r>
            <a:endParaRPr lang="he-IL" sz="12800" b="1" dirty="0">
              <a:effectLst>
                <a:glow rad="101600">
                  <a:schemeClr val="tx1">
                    <a:alpha val="60000"/>
                  </a:schemeClr>
                </a:glow>
              </a:effectLst>
              <a:cs typeface="Maya" pitchFamily="2" charset="-79"/>
            </a:endParaRPr>
          </a:p>
        </p:txBody>
      </p:sp>
      <p:graphicFrame>
        <p:nvGraphicFramePr>
          <p:cNvPr id="10" name="טבלה 9"/>
          <p:cNvGraphicFramePr>
            <a:graphicFrameLocks noGrp="1"/>
          </p:cNvGraphicFramePr>
          <p:nvPr/>
        </p:nvGraphicFramePr>
        <p:xfrm>
          <a:off x="287588" y="3277110"/>
          <a:ext cx="9715431" cy="384459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238477"/>
                <a:gridCol w="3238477"/>
                <a:gridCol w="3238477"/>
              </a:tblGrid>
              <a:tr h="977052">
                <a:tc>
                  <a:txBody>
                    <a:bodyPr/>
                    <a:lstStyle/>
                    <a:p>
                      <a:pPr algn="ctr" rtl="1"/>
                      <a:r>
                        <a:rPr lang="he-IL" sz="5100" b="1" kern="1200" dirty="0" err="1" smtClean="0">
                          <a:ln w="38100"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aya" pitchFamily="2" charset="-79"/>
                        </a:rPr>
                        <a:t>מליונים</a:t>
                      </a:r>
                      <a:r>
                        <a:rPr lang="he-IL" sz="5100" b="1" kern="1200" dirty="0" smtClean="0">
                          <a:ln w="38100"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aya" pitchFamily="2" charset="-79"/>
                        </a:rPr>
                        <a:t> </a:t>
                      </a:r>
                    </a:p>
                  </a:txBody>
                  <a:tcPr marL="104553" marR="104553" marT="48821" marB="488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800" b="1" kern="1200" dirty="0" smtClean="0">
                          <a:ln w="38100"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aya" pitchFamily="2" charset="-79"/>
                        </a:rPr>
                        <a:t>עשרות </a:t>
                      </a:r>
                      <a:r>
                        <a:rPr lang="he-IL" sz="3800" b="1" kern="1200" dirty="0" err="1" smtClean="0">
                          <a:ln w="38100"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aya" pitchFamily="2" charset="-79"/>
                        </a:rPr>
                        <a:t>מליונים</a:t>
                      </a:r>
                      <a:endParaRPr lang="he-IL" sz="3800" b="1" kern="1200" dirty="0" smtClean="0">
                        <a:ln w="38100">
                          <a:solidFill>
                            <a:sysClr val="windowText" lastClr="000000"/>
                          </a:solidFill>
                        </a:ln>
                        <a:solidFill>
                          <a:schemeClr val="lt1"/>
                        </a:solidFill>
                        <a:latin typeface="+mn-lt"/>
                        <a:ea typeface="+mn-ea"/>
                        <a:cs typeface="Maya" pitchFamily="2" charset="-79"/>
                      </a:endParaRPr>
                    </a:p>
                  </a:txBody>
                  <a:tcPr marL="104553" marR="104553" marT="48821" marB="488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800" b="1" kern="1200" dirty="0" smtClean="0">
                          <a:ln w="38100"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aya" pitchFamily="2" charset="-79"/>
                        </a:rPr>
                        <a:t>מאות </a:t>
                      </a:r>
                      <a:r>
                        <a:rPr lang="he-IL" sz="3800" b="1" kern="1200" dirty="0" err="1" smtClean="0">
                          <a:ln w="38100"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aya" pitchFamily="2" charset="-79"/>
                        </a:rPr>
                        <a:t>מליונים</a:t>
                      </a:r>
                      <a:r>
                        <a:rPr lang="he-IL" sz="3800" b="1" kern="1200" dirty="0" smtClean="0">
                          <a:ln w="38100"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Maya" pitchFamily="2" charset="-79"/>
                        </a:rPr>
                        <a:t> </a:t>
                      </a:r>
                    </a:p>
                  </a:txBody>
                  <a:tcPr marL="104553" marR="104553" marT="48821" marB="488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67542">
                <a:tc>
                  <a:txBody>
                    <a:bodyPr/>
                    <a:lstStyle/>
                    <a:p>
                      <a:pPr rtl="1"/>
                      <a:endParaRPr lang="he-IL" sz="1900" dirty="0">
                        <a:ln w="3810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 marL="104553" marR="104553" marT="48821" marB="488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900">
                        <a:ln w="3810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 marL="104553" marR="104553" marT="48821" marB="488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900" dirty="0">
                        <a:ln w="3810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 marL="104553" marR="104553" marT="48821" marB="488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21</Words>
  <Application>Microsoft Office PowerPoint</Application>
  <PresentationFormat>מותאם אישית</PresentationFormat>
  <Paragraphs>15</Paragraphs>
  <Slides>4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5" baseType="lpstr">
      <vt:lpstr>ערכת נושא Office</vt:lpstr>
      <vt:lpstr>שקופית 1</vt:lpstr>
      <vt:lpstr>שקופית 2</vt:lpstr>
      <vt:lpstr>שקופית 3</vt:lpstr>
      <vt:lpstr>שקופית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בנינו</dc:creator>
  <cp:lastModifiedBy>בנינו</cp:lastModifiedBy>
  <cp:revision>7</cp:revision>
  <dcterms:created xsi:type="dcterms:W3CDTF">2015-08-20T15:05:39Z</dcterms:created>
  <dcterms:modified xsi:type="dcterms:W3CDTF">2015-08-24T10:44:39Z</dcterms:modified>
</cp:coreProperties>
</file>