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60" r:id="rId3"/>
    <p:sldId id="258" r:id="rId4"/>
    <p:sldId id="267" r:id="rId5"/>
    <p:sldId id="261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4" r:id="rId14"/>
    <p:sldId id="275" r:id="rId15"/>
    <p:sldId id="276" r:id="rId16"/>
    <p:sldId id="273" r:id="rId17"/>
    <p:sldId id="278" r:id="rId18"/>
    <p:sldId id="279" r:id="rId19"/>
    <p:sldId id="280" r:id="rId20"/>
    <p:sldId id="281" r:id="rId21"/>
    <p:sldId id="282" r:id="rId22"/>
    <p:sldId id="283" r:id="rId23"/>
    <p:sldId id="277" r:id="rId24"/>
    <p:sldId id="269" r:id="rId25"/>
    <p:sldId id="26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גיליון1!$A$2:$A$3</c:f>
              <c:strCache>
                <c:ptCount val="2"/>
                <c:pt idx="0">
                  <c:v>המכה</c:v>
                </c:pt>
                <c:pt idx="1">
                  <c:v>התראה והכנה למכה הבאה</c:v>
                </c:pt>
              </c:strCache>
            </c:strRef>
          </c:cat>
          <c:val>
            <c:numRef>
              <c:f>גיליון1!$B$2:$B$3</c:f>
              <c:numCache>
                <c:formatCode>General</c:formatCode>
                <c:ptCount val="2"/>
                <c:pt idx="0">
                  <c:v>7</c:v>
                </c:pt>
                <c:pt idx="1">
                  <c:v>24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69948-FFFB-493A-B8BD-214A78B8AAF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3ABA6543-75C6-4579-BEE6-CAA6CB3FD07F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דם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750FEA5D-7A3D-4A22-91CB-B32242E78F36}" type="parTrans" cxnId="{330098E4-4EF0-4005-AF22-9A131192B45D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02AE3612-62E5-41AA-826B-AAD5BF9356B4}" type="sibTrans" cxnId="{330098E4-4EF0-4005-AF22-9A131192B45D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03C8A52A-80DF-45EE-8D48-03978E4602B9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צפרדע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2B78FABC-DC37-4ADC-A7F8-33FE1DD42F7B}" type="parTrans" cxnId="{EEA7203C-600F-462E-B9AB-E534ABE8A3AA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D4274A21-8999-4A70-A799-2CF74C815FA5}" type="sibTrans" cxnId="{EEA7203C-600F-462E-B9AB-E534ABE8A3AA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77657F4F-21EA-4BD5-A278-D5886443C7A8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כינים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88E40AB0-BE48-4F0F-B4A6-60C080210904}" type="parTrans" cxnId="{CDEDA874-6BDB-4353-9E54-174A6E62A5EE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344A1C68-435A-46E5-8787-B86B8C3FA51A}" type="sibTrans" cxnId="{CDEDA874-6BDB-4353-9E54-174A6E62A5EE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945C64A0-DF81-42F9-9656-FF9B18886F69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ערוב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C6DACA2D-90B9-4719-8EB4-52EB0A26492D}" type="parTrans" cxnId="{D412A130-2AB3-4902-A3B3-1FBC654DD383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1CFF535F-3268-4C7F-8DA4-243246FB1B94}" type="sibTrans" cxnId="{D412A130-2AB3-4902-A3B3-1FBC654DD383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0CB2F845-204E-490E-9D25-7C68E4E4D516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דבר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5FFC68E1-4DB6-4C7C-BDFE-29CDDECD863C}" type="parTrans" cxnId="{02411806-1FE5-451D-B667-2D77C1640DF2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BBBB96A2-DAF5-47C3-9E8B-A26165CCC664}" type="sibTrans" cxnId="{02411806-1FE5-451D-B667-2D77C1640DF2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942DF17E-1A84-44DB-9422-0A6D05788487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שחין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0D28E435-D804-43DD-ABF8-B3D38B5CCC8B}" type="parTrans" cxnId="{CA02367A-59CB-491A-B3FF-DDEDCF5C8E6F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6F3EFE15-15A2-4FCF-B7FC-4507BCD5E0D4}" type="sibTrans" cxnId="{CA02367A-59CB-491A-B3FF-DDEDCF5C8E6F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1B9CD0BB-D227-4AB1-BC4D-A7614C58FD34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ברד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D3E298DA-DA91-44BD-B977-F7420A3D1671}" type="parTrans" cxnId="{7D961A75-90BD-4A7E-B727-3D163BC199BE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8C7E24A8-0C82-4870-A8A6-E10F4FBE172D}" type="sibTrans" cxnId="{7D961A75-90BD-4A7E-B727-3D163BC199BE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2DFC3C26-AA2B-4F54-8FC5-9E02D3B92998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ארבה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DFDC87FA-753B-4F36-9A6A-6D492C4A303E}" type="parTrans" cxnId="{38337D34-5FD4-48FC-98F0-D74006362112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E02D7660-5FAC-4E8F-BC03-6371366B13B2}" type="sibTrans" cxnId="{38337D34-5FD4-48FC-98F0-D74006362112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79653DCB-EFD2-4B09-9385-62DA80FAFF24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חושך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5BA6A519-71B0-4D33-8227-1DDED7C8A6F9}" type="parTrans" cxnId="{3B2E8E93-901C-44A2-9767-5431CE508547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767C2C3A-97EE-4762-BD47-6585885ABDBF}" type="sibTrans" cxnId="{3B2E8E93-901C-44A2-9767-5431CE508547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94CF9EEC-25A0-462D-991D-892DA101B1A2}">
      <dgm:prSet phldrT="[טקסט]"/>
      <dgm:spPr/>
      <dgm:t>
        <a:bodyPr/>
        <a:lstStyle/>
        <a:p>
          <a:pPr rtl="1"/>
          <a:r>
            <a:rPr lang="he-I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בכורות</a:t>
          </a:r>
          <a:endParaRPr lang="he-IL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225D668F-CFEC-4E3C-A835-AA0A6F933906}" type="parTrans" cxnId="{DCFE6D2B-296A-4B72-BDE4-A02E89A42092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41532A06-D2AB-4ACD-B80C-5C35B1B21353}" type="sibTrans" cxnId="{DCFE6D2B-296A-4B72-BDE4-A02E89A42092}">
      <dgm:prSet/>
      <dgm:spPr/>
      <dgm:t>
        <a:bodyPr/>
        <a:lstStyle/>
        <a:p>
          <a:pPr rtl="1"/>
          <a:endParaRPr lang="he-IL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C8AEE863-99BB-45BE-B0E1-B0CF0AD8D7EF}" type="pres">
      <dgm:prSet presAssocID="{70869948-FFFB-493A-B8BD-214A78B8AAF7}" presName="rootnode" presStyleCnt="0">
        <dgm:presLayoutVars>
          <dgm:chMax/>
          <dgm:chPref/>
          <dgm:dir/>
          <dgm:animLvl val="lvl"/>
        </dgm:presLayoutVars>
      </dgm:prSet>
      <dgm:spPr/>
    </dgm:pt>
    <dgm:pt modelId="{09764A1B-69A9-48D0-8BC2-16F73DA15C03}" type="pres">
      <dgm:prSet presAssocID="{3ABA6543-75C6-4579-BEE6-CAA6CB3FD07F}" presName="composite" presStyleCnt="0"/>
      <dgm:spPr/>
    </dgm:pt>
    <dgm:pt modelId="{8D8D2B97-6DBD-4820-A5F6-FF4219854707}" type="pres">
      <dgm:prSet presAssocID="{3ABA6543-75C6-4579-BEE6-CAA6CB3FD07F}" presName="LShape" presStyleLbl="alignNode1" presStyleIdx="0" presStyleCnt="19"/>
      <dgm:spPr/>
    </dgm:pt>
    <dgm:pt modelId="{C902F6FD-113C-45E7-9501-EBBE9C8CD23E}" type="pres">
      <dgm:prSet presAssocID="{3ABA6543-75C6-4579-BEE6-CAA6CB3FD07F}" presName="ParentText" presStyleLbl="revTx" presStyleIdx="0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2BEDB4-9249-4B3F-B5CF-CE7746464AA5}" type="pres">
      <dgm:prSet presAssocID="{3ABA6543-75C6-4579-BEE6-CAA6CB3FD07F}" presName="Triangle" presStyleLbl="alignNode1" presStyleIdx="1" presStyleCnt="19"/>
      <dgm:spPr/>
    </dgm:pt>
    <dgm:pt modelId="{D33320AD-4D42-4352-A583-481C6420B866}" type="pres">
      <dgm:prSet presAssocID="{02AE3612-62E5-41AA-826B-AAD5BF9356B4}" presName="sibTrans" presStyleCnt="0"/>
      <dgm:spPr/>
    </dgm:pt>
    <dgm:pt modelId="{4B29F5FF-EF53-45F8-9A59-8C163CD63333}" type="pres">
      <dgm:prSet presAssocID="{02AE3612-62E5-41AA-826B-AAD5BF9356B4}" presName="space" presStyleCnt="0"/>
      <dgm:spPr/>
    </dgm:pt>
    <dgm:pt modelId="{A721E154-7895-4C05-B115-3C423B09943B}" type="pres">
      <dgm:prSet presAssocID="{03C8A52A-80DF-45EE-8D48-03978E4602B9}" presName="composite" presStyleCnt="0"/>
      <dgm:spPr/>
    </dgm:pt>
    <dgm:pt modelId="{8BC75728-341D-4822-B0E7-0C9FF1CD1655}" type="pres">
      <dgm:prSet presAssocID="{03C8A52A-80DF-45EE-8D48-03978E4602B9}" presName="LShape" presStyleLbl="alignNode1" presStyleIdx="2" presStyleCnt="19"/>
      <dgm:spPr/>
    </dgm:pt>
    <dgm:pt modelId="{AD3BFF9F-675F-4495-8A51-8DCF6DAA761B}" type="pres">
      <dgm:prSet presAssocID="{03C8A52A-80DF-45EE-8D48-03978E4602B9}" presName="ParentText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0F50327-6A93-4C1A-941B-EDE60F587E31}" type="pres">
      <dgm:prSet presAssocID="{03C8A52A-80DF-45EE-8D48-03978E4602B9}" presName="Triangle" presStyleLbl="alignNode1" presStyleIdx="3" presStyleCnt="19"/>
      <dgm:spPr/>
    </dgm:pt>
    <dgm:pt modelId="{6A9B9494-0741-42D5-A88C-896DC613F2FB}" type="pres">
      <dgm:prSet presAssocID="{D4274A21-8999-4A70-A799-2CF74C815FA5}" presName="sibTrans" presStyleCnt="0"/>
      <dgm:spPr/>
    </dgm:pt>
    <dgm:pt modelId="{1DE3422D-4104-4BD6-9FC8-40D4A3C501E3}" type="pres">
      <dgm:prSet presAssocID="{D4274A21-8999-4A70-A799-2CF74C815FA5}" presName="space" presStyleCnt="0"/>
      <dgm:spPr/>
    </dgm:pt>
    <dgm:pt modelId="{EAFBA449-2F37-4FD2-916C-BC32AD9731C0}" type="pres">
      <dgm:prSet presAssocID="{77657F4F-21EA-4BD5-A278-D5886443C7A8}" presName="composite" presStyleCnt="0"/>
      <dgm:spPr/>
    </dgm:pt>
    <dgm:pt modelId="{D3BE888A-277E-46EE-8E75-6BB46E17CA77}" type="pres">
      <dgm:prSet presAssocID="{77657F4F-21EA-4BD5-A278-D5886443C7A8}" presName="LShape" presStyleLbl="alignNode1" presStyleIdx="4" presStyleCnt="19"/>
      <dgm:spPr/>
    </dgm:pt>
    <dgm:pt modelId="{809F50DE-32A7-4FA0-BA6B-19F589235E40}" type="pres">
      <dgm:prSet presAssocID="{77657F4F-21EA-4BD5-A278-D5886443C7A8}" presName="ParentText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5089212-28FA-41DA-B02E-83F518E40240}" type="pres">
      <dgm:prSet presAssocID="{77657F4F-21EA-4BD5-A278-D5886443C7A8}" presName="Triangle" presStyleLbl="alignNode1" presStyleIdx="5" presStyleCnt="19"/>
      <dgm:spPr/>
    </dgm:pt>
    <dgm:pt modelId="{BF1D8660-D7BC-4538-A60B-A4DF909BC7D7}" type="pres">
      <dgm:prSet presAssocID="{344A1C68-435A-46E5-8787-B86B8C3FA51A}" presName="sibTrans" presStyleCnt="0"/>
      <dgm:spPr/>
    </dgm:pt>
    <dgm:pt modelId="{FDC033EF-0FF5-4B64-8EB8-914BF251CD1E}" type="pres">
      <dgm:prSet presAssocID="{344A1C68-435A-46E5-8787-B86B8C3FA51A}" presName="space" presStyleCnt="0"/>
      <dgm:spPr/>
    </dgm:pt>
    <dgm:pt modelId="{DDA3BD89-D27C-4B73-A2E3-000CA4C9AEF6}" type="pres">
      <dgm:prSet presAssocID="{945C64A0-DF81-42F9-9656-FF9B18886F69}" presName="composite" presStyleCnt="0"/>
      <dgm:spPr/>
    </dgm:pt>
    <dgm:pt modelId="{2FA23F22-84E1-4F1D-8C8C-0D461568A9B1}" type="pres">
      <dgm:prSet presAssocID="{945C64A0-DF81-42F9-9656-FF9B18886F69}" presName="LShape" presStyleLbl="alignNode1" presStyleIdx="6" presStyleCnt="19"/>
      <dgm:spPr/>
    </dgm:pt>
    <dgm:pt modelId="{72C7F184-C8E1-45C6-AEDE-913CEBDB9866}" type="pres">
      <dgm:prSet presAssocID="{945C64A0-DF81-42F9-9656-FF9B18886F69}" presName="ParentText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A4C2831-92D1-4C08-B06F-C38801681CDB}" type="pres">
      <dgm:prSet presAssocID="{945C64A0-DF81-42F9-9656-FF9B18886F69}" presName="Triangle" presStyleLbl="alignNode1" presStyleIdx="7" presStyleCnt="19"/>
      <dgm:spPr/>
    </dgm:pt>
    <dgm:pt modelId="{FF5F6190-CDC8-4979-9792-4D6A2FBA7424}" type="pres">
      <dgm:prSet presAssocID="{1CFF535F-3268-4C7F-8DA4-243246FB1B94}" presName="sibTrans" presStyleCnt="0"/>
      <dgm:spPr/>
    </dgm:pt>
    <dgm:pt modelId="{DFE328EA-CF9C-4257-BC68-E312FDAA3E60}" type="pres">
      <dgm:prSet presAssocID="{1CFF535F-3268-4C7F-8DA4-243246FB1B94}" presName="space" presStyleCnt="0"/>
      <dgm:spPr/>
    </dgm:pt>
    <dgm:pt modelId="{DD417FC1-A4AC-4313-96C9-6DA05D3E94FC}" type="pres">
      <dgm:prSet presAssocID="{0CB2F845-204E-490E-9D25-7C68E4E4D516}" presName="composite" presStyleCnt="0"/>
      <dgm:spPr/>
    </dgm:pt>
    <dgm:pt modelId="{C4468D0D-EDA7-4A5D-9C68-B7CE83A3328D}" type="pres">
      <dgm:prSet presAssocID="{0CB2F845-204E-490E-9D25-7C68E4E4D516}" presName="LShape" presStyleLbl="alignNode1" presStyleIdx="8" presStyleCnt="19"/>
      <dgm:spPr/>
    </dgm:pt>
    <dgm:pt modelId="{8DBE9E72-3FC7-4565-A83F-53376CA612C0}" type="pres">
      <dgm:prSet presAssocID="{0CB2F845-204E-490E-9D25-7C68E4E4D516}" presName="ParentText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9EA9374-E2BF-4B43-B9FE-86E7324FDB20}" type="pres">
      <dgm:prSet presAssocID="{0CB2F845-204E-490E-9D25-7C68E4E4D516}" presName="Triangle" presStyleLbl="alignNode1" presStyleIdx="9" presStyleCnt="19"/>
      <dgm:spPr/>
    </dgm:pt>
    <dgm:pt modelId="{7D937224-2C16-4297-AC5D-80FEB11A396B}" type="pres">
      <dgm:prSet presAssocID="{BBBB96A2-DAF5-47C3-9E8B-A26165CCC664}" presName="sibTrans" presStyleCnt="0"/>
      <dgm:spPr/>
    </dgm:pt>
    <dgm:pt modelId="{3B96F048-5D66-483C-8A1C-84B24A35148C}" type="pres">
      <dgm:prSet presAssocID="{BBBB96A2-DAF5-47C3-9E8B-A26165CCC664}" presName="space" presStyleCnt="0"/>
      <dgm:spPr/>
    </dgm:pt>
    <dgm:pt modelId="{270715C2-4A9C-45B0-885D-4594100A9374}" type="pres">
      <dgm:prSet presAssocID="{942DF17E-1A84-44DB-9422-0A6D05788487}" presName="composite" presStyleCnt="0"/>
      <dgm:spPr/>
    </dgm:pt>
    <dgm:pt modelId="{7E4D4292-D1AF-470C-A10A-9C75A19C8229}" type="pres">
      <dgm:prSet presAssocID="{942DF17E-1A84-44DB-9422-0A6D05788487}" presName="LShape" presStyleLbl="alignNode1" presStyleIdx="10" presStyleCnt="19"/>
      <dgm:spPr/>
    </dgm:pt>
    <dgm:pt modelId="{377CE372-D26C-427B-BB1E-D4C307452C18}" type="pres">
      <dgm:prSet presAssocID="{942DF17E-1A84-44DB-9422-0A6D05788487}" presName="ParentText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639996-CF6E-4B84-B294-AD9C5F36D6B9}" type="pres">
      <dgm:prSet presAssocID="{942DF17E-1A84-44DB-9422-0A6D05788487}" presName="Triangle" presStyleLbl="alignNode1" presStyleIdx="11" presStyleCnt="19"/>
      <dgm:spPr/>
    </dgm:pt>
    <dgm:pt modelId="{F88394CD-7EC6-40AD-8045-3135B3DD01A3}" type="pres">
      <dgm:prSet presAssocID="{6F3EFE15-15A2-4FCF-B7FC-4507BCD5E0D4}" presName="sibTrans" presStyleCnt="0"/>
      <dgm:spPr/>
    </dgm:pt>
    <dgm:pt modelId="{05FBA380-E62B-4297-83AF-92BBCA1CBCCC}" type="pres">
      <dgm:prSet presAssocID="{6F3EFE15-15A2-4FCF-B7FC-4507BCD5E0D4}" presName="space" presStyleCnt="0"/>
      <dgm:spPr/>
    </dgm:pt>
    <dgm:pt modelId="{71DBA291-DAA1-456F-A54D-51C8F7999324}" type="pres">
      <dgm:prSet presAssocID="{1B9CD0BB-D227-4AB1-BC4D-A7614C58FD34}" presName="composite" presStyleCnt="0"/>
      <dgm:spPr/>
    </dgm:pt>
    <dgm:pt modelId="{A4CA35A3-93F2-4C74-8863-355420A7EB25}" type="pres">
      <dgm:prSet presAssocID="{1B9CD0BB-D227-4AB1-BC4D-A7614C58FD34}" presName="LShape" presStyleLbl="alignNode1" presStyleIdx="12" presStyleCnt="19"/>
      <dgm:spPr/>
    </dgm:pt>
    <dgm:pt modelId="{F0D8EE4B-865F-4F81-92E5-CC02B6482D82}" type="pres">
      <dgm:prSet presAssocID="{1B9CD0BB-D227-4AB1-BC4D-A7614C58FD34}" presName="ParentText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6A2FBC8-928B-4B78-B95F-8CDF36D7CAC5}" type="pres">
      <dgm:prSet presAssocID="{1B9CD0BB-D227-4AB1-BC4D-A7614C58FD34}" presName="Triangle" presStyleLbl="alignNode1" presStyleIdx="13" presStyleCnt="19"/>
      <dgm:spPr/>
    </dgm:pt>
    <dgm:pt modelId="{4BC15EC2-BFF3-4D7E-9630-19AFEADD1A2A}" type="pres">
      <dgm:prSet presAssocID="{8C7E24A8-0C82-4870-A8A6-E10F4FBE172D}" presName="sibTrans" presStyleCnt="0"/>
      <dgm:spPr/>
    </dgm:pt>
    <dgm:pt modelId="{53A148AF-28DA-4EAE-91B4-ED9A1EF8B0DE}" type="pres">
      <dgm:prSet presAssocID="{8C7E24A8-0C82-4870-A8A6-E10F4FBE172D}" presName="space" presStyleCnt="0"/>
      <dgm:spPr/>
    </dgm:pt>
    <dgm:pt modelId="{5335DAA3-A1B3-4D56-9011-3C370775FEEE}" type="pres">
      <dgm:prSet presAssocID="{2DFC3C26-AA2B-4F54-8FC5-9E02D3B92998}" presName="composite" presStyleCnt="0"/>
      <dgm:spPr/>
    </dgm:pt>
    <dgm:pt modelId="{D9CCBF0D-8554-4E34-9105-D4406288AFD4}" type="pres">
      <dgm:prSet presAssocID="{2DFC3C26-AA2B-4F54-8FC5-9E02D3B92998}" presName="LShape" presStyleLbl="alignNode1" presStyleIdx="14" presStyleCnt="19"/>
      <dgm:spPr/>
    </dgm:pt>
    <dgm:pt modelId="{2F3CB40C-8081-42BA-BD13-CFDFCB1B9143}" type="pres">
      <dgm:prSet presAssocID="{2DFC3C26-AA2B-4F54-8FC5-9E02D3B92998}" presName="ParentText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B99D49D-7DC9-412F-B5AB-9EFB34317532}" type="pres">
      <dgm:prSet presAssocID="{2DFC3C26-AA2B-4F54-8FC5-9E02D3B92998}" presName="Triangle" presStyleLbl="alignNode1" presStyleIdx="15" presStyleCnt="19"/>
      <dgm:spPr/>
    </dgm:pt>
    <dgm:pt modelId="{CAE7BC6F-F884-4A52-BB22-903BCA89641A}" type="pres">
      <dgm:prSet presAssocID="{E02D7660-5FAC-4E8F-BC03-6371366B13B2}" presName="sibTrans" presStyleCnt="0"/>
      <dgm:spPr/>
    </dgm:pt>
    <dgm:pt modelId="{FBAA53F3-5DC8-40C5-92AB-86FBECA6E482}" type="pres">
      <dgm:prSet presAssocID="{E02D7660-5FAC-4E8F-BC03-6371366B13B2}" presName="space" presStyleCnt="0"/>
      <dgm:spPr/>
    </dgm:pt>
    <dgm:pt modelId="{566DF48D-383C-420F-8EA0-9E7CC51DC751}" type="pres">
      <dgm:prSet presAssocID="{79653DCB-EFD2-4B09-9385-62DA80FAFF24}" presName="composite" presStyleCnt="0"/>
      <dgm:spPr/>
    </dgm:pt>
    <dgm:pt modelId="{846C49F8-5F91-41A5-833F-CF53D8260EBD}" type="pres">
      <dgm:prSet presAssocID="{79653DCB-EFD2-4B09-9385-62DA80FAFF24}" presName="LShape" presStyleLbl="alignNode1" presStyleIdx="16" presStyleCnt="19"/>
      <dgm:spPr/>
    </dgm:pt>
    <dgm:pt modelId="{ABBB8B0E-A059-4725-A6EC-FB77E7E9983A}" type="pres">
      <dgm:prSet presAssocID="{79653DCB-EFD2-4B09-9385-62DA80FAFF24}" presName="ParentText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E81290B-095A-4A13-AE52-7165E9C321E2}" type="pres">
      <dgm:prSet presAssocID="{79653DCB-EFD2-4B09-9385-62DA80FAFF24}" presName="Triangle" presStyleLbl="alignNode1" presStyleIdx="17" presStyleCnt="19"/>
      <dgm:spPr/>
    </dgm:pt>
    <dgm:pt modelId="{5C255EC6-2D93-4157-901C-41BC2E25CED2}" type="pres">
      <dgm:prSet presAssocID="{767C2C3A-97EE-4762-BD47-6585885ABDBF}" presName="sibTrans" presStyleCnt="0"/>
      <dgm:spPr/>
    </dgm:pt>
    <dgm:pt modelId="{6D2969FE-2D63-4272-B37A-C1057B3AA80A}" type="pres">
      <dgm:prSet presAssocID="{767C2C3A-97EE-4762-BD47-6585885ABDBF}" presName="space" presStyleCnt="0"/>
      <dgm:spPr/>
    </dgm:pt>
    <dgm:pt modelId="{EA3C02DB-B33F-44E7-8424-5DD27A654276}" type="pres">
      <dgm:prSet presAssocID="{94CF9EEC-25A0-462D-991D-892DA101B1A2}" presName="composite" presStyleCnt="0"/>
      <dgm:spPr/>
    </dgm:pt>
    <dgm:pt modelId="{69D2399F-6304-44B2-ADA1-F5159E81C446}" type="pres">
      <dgm:prSet presAssocID="{94CF9EEC-25A0-462D-991D-892DA101B1A2}" presName="LShape" presStyleLbl="alignNode1" presStyleIdx="18" presStyleCnt="19"/>
      <dgm:spPr/>
    </dgm:pt>
    <dgm:pt modelId="{2808EC6C-4476-435E-AEDD-A1F41B033F23}" type="pres">
      <dgm:prSet presAssocID="{94CF9EEC-25A0-462D-991D-892DA101B1A2}" presName="ParentText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2411806-1FE5-451D-B667-2D77C1640DF2}" srcId="{70869948-FFFB-493A-B8BD-214A78B8AAF7}" destId="{0CB2F845-204E-490E-9D25-7C68E4E4D516}" srcOrd="4" destOrd="0" parTransId="{5FFC68E1-4DB6-4C7C-BDFE-29CDDECD863C}" sibTransId="{BBBB96A2-DAF5-47C3-9E8B-A26165CCC664}"/>
    <dgm:cxn modelId="{099BA2E9-FB3A-4B4A-84BD-FBC8C2EF2F2B}" type="presOf" srcId="{70869948-FFFB-493A-B8BD-214A78B8AAF7}" destId="{C8AEE863-99BB-45BE-B0E1-B0CF0AD8D7EF}" srcOrd="0" destOrd="0" presId="urn:microsoft.com/office/officeart/2009/3/layout/StepUpProcess"/>
    <dgm:cxn modelId="{7795EC05-43F8-42D2-8D3F-F13A5A20BBF0}" type="presOf" srcId="{945C64A0-DF81-42F9-9656-FF9B18886F69}" destId="{72C7F184-C8E1-45C6-AEDE-913CEBDB9866}" srcOrd="0" destOrd="0" presId="urn:microsoft.com/office/officeart/2009/3/layout/StepUpProcess"/>
    <dgm:cxn modelId="{87CAD6CE-6447-47A1-AE20-5BCEF40E85F5}" type="presOf" srcId="{0CB2F845-204E-490E-9D25-7C68E4E4D516}" destId="{8DBE9E72-3FC7-4565-A83F-53376CA612C0}" srcOrd="0" destOrd="0" presId="urn:microsoft.com/office/officeart/2009/3/layout/StepUpProcess"/>
    <dgm:cxn modelId="{330098E4-4EF0-4005-AF22-9A131192B45D}" srcId="{70869948-FFFB-493A-B8BD-214A78B8AAF7}" destId="{3ABA6543-75C6-4579-BEE6-CAA6CB3FD07F}" srcOrd="0" destOrd="0" parTransId="{750FEA5D-7A3D-4A22-91CB-B32242E78F36}" sibTransId="{02AE3612-62E5-41AA-826B-AAD5BF9356B4}"/>
    <dgm:cxn modelId="{5271FB54-ED83-40BA-A726-851D77DEDEC7}" type="presOf" srcId="{3ABA6543-75C6-4579-BEE6-CAA6CB3FD07F}" destId="{C902F6FD-113C-45E7-9501-EBBE9C8CD23E}" srcOrd="0" destOrd="0" presId="urn:microsoft.com/office/officeart/2009/3/layout/StepUpProcess"/>
    <dgm:cxn modelId="{5512A4BD-5492-44FB-89B5-2BABAA43A3F8}" type="presOf" srcId="{2DFC3C26-AA2B-4F54-8FC5-9E02D3B92998}" destId="{2F3CB40C-8081-42BA-BD13-CFDFCB1B9143}" srcOrd="0" destOrd="0" presId="urn:microsoft.com/office/officeart/2009/3/layout/StepUpProcess"/>
    <dgm:cxn modelId="{82D75BD3-D6A4-42DB-A8AE-A5F92A5150AC}" type="presOf" srcId="{03C8A52A-80DF-45EE-8D48-03978E4602B9}" destId="{AD3BFF9F-675F-4495-8A51-8DCF6DAA761B}" srcOrd="0" destOrd="0" presId="urn:microsoft.com/office/officeart/2009/3/layout/StepUpProcess"/>
    <dgm:cxn modelId="{EEA7203C-600F-462E-B9AB-E534ABE8A3AA}" srcId="{70869948-FFFB-493A-B8BD-214A78B8AAF7}" destId="{03C8A52A-80DF-45EE-8D48-03978E4602B9}" srcOrd="1" destOrd="0" parTransId="{2B78FABC-DC37-4ADC-A7F8-33FE1DD42F7B}" sibTransId="{D4274A21-8999-4A70-A799-2CF74C815FA5}"/>
    <dgm:cxn modelId="{38337D34-5FD4-48FC-98F0-D74006362112}" srcId="{70869948-FFFB-493A-B8BD-214A78B8AAF7}" destId="{2DFC3C26-AA2B-4F54-8FC5-9E02D3B92998}" srcOrd="7" destOrd="0" parTransId="{DFDC87FA-753B-4F36-9A6A-6D492C4A303E}" sibTransId="{E02D7660-5FAC-4E8F-BC03-6371366B13B2}"/>
    <dgm:cxn modelId="{D412A130-2AB3-4902-A3B3-1FBC654DD383}" srcId="{70869948-FFFB-493A-B8BD-214A78B8AAF7}" destId="{945C64A0-DF81-42F9-9656-FF9B18886F69}" srcOrd="3" destOrd="0" parTransId="{C6DACA2D-90B9-4719-8EB4-52EB0A26492D}" sibTransId="{1CFF535F-3268-4C7F-8DA4-243246FB1B94}"/>
    <dgm:cxn modelId="{A2C3F603-A52B-41D9-B42E-FAAEC6AAB57F}" type="presOf" srcId="{1B9CD0BB-D227-4AB1-BC4D-A7614C58FD34}" destId="{F0D8EE4B-865F-4F81-92E5-CC02B6482D82}" srcOrd="0" destOrd="0" presId="urn:microsoft.com/office/officeart/2009/3/layout/StepUpProcess"/>
    <dgm:cxn modelId="{57948E9C-9ADA-43C7-AA6A-8CAE29B7E4DC}" type="presOf" srcId="{79653DCB-EFD2-4B09-9385-62DA80FAFF24}" destId="{ABBB8B0E-A059-4725-A6EC-FB77E7E9983A}" srcOrd="0" destOrd="0" presId="urn:microsoft.com/office/officeart/2009/3/layout/StepUpProcess"/>
    <dgm:cxn modelId="{CDEDA874-6BDB-4353-9E54-174A6E62A5EE}" srcId="{70869948-FFFB-493A-B8BD-214A78B8AAF7}" destId="{77657F4F-21EA-4BD5-A278-D5886443C7A8}" srcOrd="2" destOrd="0" parTransId="{88E40AB0-BE48-4F0F-B4A6-60C080210904}" sibTransId="{344A1C68-435A-46E5-8787-B86B8C3FA51A}"/>
    <dgm:cxn modelId="{3DEEA102-1A8C-4793-85B1-3A61F55990F9}" type="presOf" srcId="{942DF17E-1A84-44DB-9422-0A6D05788487}" destId="{377CE372-D26C-427B-BB1E-D4C307452C18}" srcOrd="0" destOrd="0" presId="urn:microsoft.com/office/officeart/2009/3/layout/StepUpProcess"/>
    <dgm:cxn modelId="{5D550EB9-39C4-4078-B4C4-62214C1C2C9E}" type="presOf" srcId="{94CF9EEC-25A0-462D-991D-892DA101B1A2}" destId="{2808EC6C-4476-435E-AEDD-A1F41B033F23}" srcOrd="0" destOrd="0" presId="urn:microsoft.com/office/officeart/2009/3/layout/StepUpProcess"/>
    <dgm:cxn modelId="{1C4AE8A3-82AA-496F-9E1D-DD6755C81F04}" type="presOf" srcId="{77657F4F-21EA-4BD5-A278-D5886443C7A8}" destId="{809F50DE-32A7-4FA0-BA6B-19F589235E40}" srcOrd="0" destOrd="0" presId="urn:microsoft.com/office/officeart/2009/3/layout/StepUpProcess"/>
    <dgm:cxn modelId="{DCFE6D2B-296A-4B72-BDE4-A02E89A42092}" srcId="{70869948-FFFB-493A-B8BD-214A78B8AAF7}" destId="{94CF9EEC-25A0-462D-991D-892DA101B1A2}" srcOrd="9" destOrd="0" parTransId="{225D668F-CFEC-4E3C-A835-AA0A6F933906}" sibTransId="{41532A06-D2AB-4ACD-B80C-5C35B1B21353}"/>
    <dgm:cxn modelId="{3B2E8E93-901C-44A2-9767-5431CE508547}" srcId="{70869948-FFFB-493A-B8BD-214A78B8AAF7}" destId="{79653DCB-EFD2-4B09-9385-62DA80FAFF24}" srcOrd="8" destOrd="0" parTransId="{5BA6A519-71B0-4D33-8227-1DDED7C8A6F9}" sibTransId="{767C2C3A-97EE-4762-BD47-6585885ABDBF}"/>
    <dgm:cxn modelId="{CA02367A-59CB-491A-B3FF-DDEDCF5C8E6F}" srcId="{70869948-FFFB-493A-B8BD-214A78B8AAF7}" destId="{942DF17E-1A84-44DB-9422-0A6D05788487}" srcOrd="5" destOrd="0" parTransId="{0D28E435-D804-43DD-ABF8-B3D38B5CCC8B}" sibTransId="{6F3EFE15-15A2-4FCF-B7FC-4507BCD5E0D4}"/>
    <dgm:cxn modelId="{7D961A75-90BD-4A7E-B727-3D163BC199BE}" srcId="{70869948-FFFB-493A-B8BD-214A78B8AAF7}" destId="{1B9CD0BB-D227-4AB1-BC4D-A7614C58FD34}" srcOrd="6" destOrd="0" parTransId="{D3E298DA-DA91-44BD-B977-F7420A3D1671}" sibTransId="{8C7E24A8-0C82-4870-A8A6-E10F4FBE172D}"/>
    <dgm:cxn modelId="{C5517711-3DD3-486A-BB01-939C6811A32E}" type="presParOf" srcId="{C8AEE863-99BB-45BE-B0E1-B0CF0AD8D7EF}" destId="{09764A1B-69A9-48D0-8BC2-16F73DA15C03}" srcOrd="0" destOrd="0" presId="urn:microsoft.com/office/officeart/2009/3/layout/StepUpProcess"/>
    <dgm:cxn modelId="{0517EA4D-5E9F-4D2C-A2E6-7F2A3B68C6C9}" type="presParOf" srcId="{09764A1B-69A9-48D0-8BC2-16F73DA15C03}" destId="{8D8D2B97-6DBD-4820-A5F6-FF4219854707}" srcOrd="0" destOrd="0" presId="urn:microsoft.com/office/officeart/2009/3/layout/StepUpProcess"/>
    <dgm:cxn modelId="{74258934-B3DF-4761-BC36-BBC8DC15EAA7}" type="presParOf" srcId="{09764A1B-69A9-48D0-8BC2-16F73DA15C03}" destId="{C902F6FD-113C-45E7-9501-EBBE9C8CD23E}" srcOrd="1" destOrd="0" presId="urn:microsoft.com/office/officeart/2009/3/layout/StepUpProcess"/>
    <dgm:cxn modelId="{BB38E61E-5A69-4067-A1B6-4D6043876145}" type="presParOf" srcId="{09764A1B-69A9-48D0-8BC2-16F73DA15C03}" destId="{B42BEDB4-9249-4B3F-B5CF-CE7746464AA5}" srcOrd="2" destOrd="0" presId="urn:microsoft.com/office/officeart/2009/3/layout/StepUpProcess"/>
    <dgm:cxn modelId="{51498667-0CFB-44A5-9E6D-7B7FACCAFB03}" type="presParOf" srcId="{C8AEE863-99BB-45BE-B0E1-B0CF0AD8D7EF}" destId="{D33320AD-4D42-4352-A583-481C6420B866}" srcOrd="1" destOrd="0" presId="urn:microsoft.com/office/officeart/2009/3/layout/StepUpProcess"/>
    <dgm:cxn modelId="{E5B07312-167B-4CC6-A5A8-70F81D6442EA}" type="presParOf" srcId="{D33320AD-4D42-4352-A583-481C6420B866}" destId="{4B29F5FF-EF53-45F8-9A59-8C163CD63333}" srcOrd="0" destOrd="0" presId="urn:microsoft.com/office/officeart/2009/3/layout/StepUpProcess"/>
    <dgm:cxn modelId="{EA55BDBA-762C-43AC-B7B7-E45BCCBFFD14}" type="presParOf" srcId="{C8AEE863-99BB-45BE-B0E1-B0CF0AD8D7EF}" destId="{A721E154-7895-4C05-B115-3C423B09943B}" srcOrd="2" destOrd="0" presId="urn:microsoft.com/office/officeart/2009/3/layout/StepUpProcess"/>
    <dgm:cxn modelId="{99BFC465-B377-43C5-A4AD-58DA6ED7C442}" type="presParOf" srcId="{A721E154-7895-4C05-B115-3C423B09943B}" destId="{8BC75728-341D-4822-B0E7-0C9FF1CD1655}" srcOrd="0" destOrd="0" presId="urn:microsoft.com/office/officeart/2009/3/layout/StepUpProcess"/>
    <dgm:cxn modelId="{6C083228-8C21-4057-9CB1-9FA1FED74145}" type="presParOf" srcId="{A721E154-7895-4C05-B115-3C423B09943B}" destId="{AD3BFF9F-675F-4495-8A51-8DCF6DAA761B}" srcOrd="1" destOrd="0" presId="urn:microsoft.com/office/officeart/2009/3/layout/StepUpProcess"/>
    <dgm:cxn modelId="{292F8929-DB54-41FE-BFA5-B7C24144E3DE}" type="presParOf" srcId="{A721E154-7895-4C05-B115-3C423B09943B}" destId="{E0F50327-6A93-4C1A-941B-EDE60F587E31}" srcOrd="2" destOrd="0" presId="urn:microsoft.com/office/officeart/2009/3/layout/StepUpProcess"/>
    <dgm:cxn modelId="{E4A97155-CDCE-4CEE-B97E-D65A5CAACC2C}" type="presParOf" srcId="{C8AEE863-99BB-45BE-B0E1-B0CF0AD8D7EF}" destId="{6A9B9494-0741-42D5-A88C-896DC613F2FB}" srcOrd="3" destOrd="0" presId="urn:microsoft.com/office/officeart/2009/3/layout/StepUpProcess"/>
    <dgm:cxn modelId="{110F512D-0C14-49E3-8F1F-CE22007C5D29}" type="presParOf" srcId="{6A9B9494-0741-42D5-A88C-896DC613F2FB}" destId="{1DE3422D-4104-4BD6-9FC8-40D4A3C501E3}" srcOrd="0" destOrd="0" presId="urn:microsoft.com/office/officeart/2009/3/layout/StepUpProcess"/>
    <dgm:cxn modelId="{B54ED621-465C-4A21-AA33-DCA83B222F8B}" type="presParOf" srcId="{C8AEE863-99BB-45BE-B0E1-B0CF0AD8D7EF}" destId="{EAFBA449-2F37-4FD2-916C-BC32AD9731C0}" srcOrd="4" destOrd="0" presId="urn:microsoft.com/office/officeart/2009/3/layout/StepUpProcess"/>
    <dgm:cxn modelId="{B302D4E8-A499-4D2E-B07F-102EC88AF233}" type="presParOf" srcId="{EAFBA449-2F37-4FD2-916C-BC32AD9731C0}" destId="{D3BE888A-277E-46EE-8E75-6BB46E17CA77}" srcOrd="0" destOrd="0" presId="urn:microsoft.com/office/officeart/2009/3/layout/StepUpProcess"/>
    <dgm:cxn modelId="{AE3031B7-6B4B-47FA-B2AF-DC55F4AFD589}" type="presParOf" srcId="{EAFBA449-2F37-4FD2-916C-BC32AD9731C0}" destId="{809F50DE-32A7-4FA0-BA6B-19F589235E40}" srcOrd="1" destOrd="0" presId="urn:microsoft.com/office/officeart/2009/3/layout/StepUpProcess"/>
    <dgm:cxn modelId="{EB1C0196-BC9A-4CF8-BEC4-D77CCA3EA4D0}" type="presParOf" srcId="{EAFBA449-2F37-4FD2-916C-BC32AD9731C0}" destId="{75089212-28FA-41DA-B02E-83F518E40240}" srcOrd="2" destOrd="0" presId="urn:microsoft.com/office/officeart/2009/3/layout/StepUpProcess"/>
    <dgm:cxn modelId="{11C2C6AC-14A6-4470-92DB-3EDC555CFF46}" type="presParOf" srcId="{C8AEE863-99BB-45BE-B0E1-B0CF0AD8D7EF}" destId="{BF1D8660-D7BC-4538-A60B-A4DF909BC7D7}" srcOrd="5" destOrd="0" presId="urn:microsoft.com/office/officeart/2009/3/layout/StepUpProcess"/>
    <dgm:cxn modelId="{1F05E933-8239-4134-A27B-B1EE3C9549A5}" type="presParOf" srcId="{BF1D8660-D7BC-4538-A60B-A4DF909BC7D7}" destId="{FDC033EF-0FF5-4B64-8EB8-914BF251CD1E}" srcOrd="0" destOrd="0" presId="urn:microsoft.com/office/officeart/2009/3/layout/StepUpProcess"/>
    <dgm:cxn modelId="{01A4659D-4A63-4C3D-B31F-8C96075E4649}" type="presParOf" srcId="{C8AEE863-99BB-45BE-B0E1-B0CF0AD8D7EF}" destId="{DDA3BD89-D27C-4B73-A2E3-000CA4C9AEF6}" srcOrd="6" destOrd="0" presId="urn:microsoft.com/office/officeart/2009/3/layout/StepUpProcess"/>
    <dgm:cxn modelId="{D41BFAAB-D2E7-4ED3-9ACA-9F1E6A5D3D6A}" type="presParOf" srcId="{DDA3BD89-D27C-4B73-A2E3-000CA4C9AEF6}" destId="{2FA23F22-84E1-4F1D-8C8C-0D461568A9B1}" srcOrd="0" destOrd="0" presId="urn:microsoft.com/office/officeart/2009/3/layout/StepUpProcess"/>
    <dgm:cxn modelId="{BCCDCACC-9ED9-4657-A2E8-348CC9E09E52}" type="presParOf" srcId="{DDA3BD89-D27C-4B73-A2E3-000CA4C9AEF6}" destId="{72C7F184-C8E1-45C6-AEDE-913CEBDB9866}" srcOrd="1" destOrd="0" presId="urn:microsoft.com/office/officeart/2009/3/layout/StepUpProcess"/>
    <dgm:cxn modelId="{C0C04A74-76B0-48D0-BBDD-94D99310606F}" type="presParOf" srcId="{DDA3BD89-D27C-4B73-A2E3-000CA4C9AEF6}" destId="{2A4C2831-92D1-4C08-B06F-C38801681CDB}" srcOrd="2" destOrd="0" presId="urn:microsoft.com/office/officeart/2009/3/layout/StepUpProcess"/>
    <dgm:cxn modelId="{46C2AB8F-7FD6-4B8B-AC85-C39DE3CE99AF}" type="presParOf" srcId="{C8AEE863-99BB-45BE-B0E1-B0CF0AD8D7EF}" destId="{FF5F6190-CDC8-4979-9792-4D6A2FBA7424}" srcOrd="7" destOrd="0" presId="urn:microsoft.com/office/officeart/2009/3/layout/StepUpProcess"/>
    <dgm:cxn modelId="{CCA57EF8-43F2-43A1-8C56-9911F8098678}" type="presParOf" srcId="{FF5F6190-CDC8-4979-9792-4D6A2FBA7424}" destId="{DFE328EA-CF9C-4257-BC68-E312FDAA3E60}" srcOrd="0" destOrd="0" presId="urn:microsoft.com/office/officeart/2009/3/layout/StepUpProcess"/>
    <dgm:cxn modelId="{84A0FFDD-88A5-4AB8-A1FC-59E109FD021A}" type="presParOf" srcId="{C8AEE863-99BB-45BE-B0E1-B0CF0AD8D7EF}" destId="{DD417FC1-A4AC-4313-96C9-6DA05D3E94FC}" srcOrd="8" destOrd="0" presId="urn:microsoft.com/office/officeart/2009/3/layout/StepUpProcess"/>
    <dgm:cxn modelId="{E75AC8A9-9114-4DEC-8912-5FBA13A6AD59}" type="presParOf" srcId="{DD417FC1-A4AC-4313-96C9-6DA05D3E94FC}" destId="{C4468D0D-EDA7-4A5D-9C68-B7CE83A3328D}" srcOrd="0" destOrd="0" presId="urn:microsoft.com/office/officeart/2009/3/layout/StepUpProcess"/>
    <dgm:cxn modelId="{95597050-0F35-4913-B070-218028A723DF}" type="presParOf" srcId="{DD417FC1-A4AC-4313-96C9-6DA05D3E94FC}" destId="{8DBE9E72-3FC7-4565-A83F-53376CA612C0}" srcOrd="1" destOrd="0" presId="urn:microsoft.com/office/officeart/2009/3/layout/StepUpProcess"/>
    <dgm:cxn modelId="{B130FFC7-E712-46C1-8CEE-A8FAFC8ECB92}" type="presParOf" srcId="{DD417FC1-A4AC-4313-96C9-6DA05D3E94FC}" destId="{C9EA9374-E2BF-4B43-B9FE-86E7324FDB20}" srcOrd="2" destOrd="0" presId="urn:microsoft.com/office/officeart/2009/3/layout/StepUpProcess"/>
    <dgm:cxn modelId="{09FBF294-D53D-4F0A-A22A-5256AEAEDF34}" type="presParOf" srcId="{C8AEE863-99BB-45BE-B0E1-B0CF0AD8D7EF}" destId="{7D937224-2C16-4297-AC5D-80FEB11A396B}" srcOrd="9" destOrd="0" presId="urn:microsoft.com/office/officeart/2009/3/layout/StepUpProcess"/>
    <dgm:cxn modelId="{662DC52A-7578-41AB-97DF-297B666E64F0}" type="presParOf" srcId="{7D937224-2C16-4297-AC5D-80FEB11A396B}" destId="{3B96F048-5D66-483C-8A1C-84B24A35148C}" srcOrd="0" destOrd="0" presId="urn:microsoft.com/office/officeart/2009/3/layout/StepUpProcess"/>
    <dgm:cxn modelId="{C6B7F317-E54D-4D16-A723-1C2FF838331A}" type="presParOf" srcId="{C8AEE863-99BB-45BE-B0E1-B0CF0AD8D7EF}" destId="{270715C2-4A9C-45B0-885D-4594100A9374}" srcOrd="10" destOrd="0" presId="urn:microsoft.com/office/officeart/2009/3/layout/StepUpProcess"/>
    <dgm:cxn modelId="{C896ABEF-EB34-4ADE-A8EB-4BAD2569D0DD}" type="presParOf" srcId="{270715C2-4A9C-45B0-885D-4594100A9374}" destId="{7E4D4292-D1AF-470C-A10A-9C75A19C8229}" srcOrd="0" destOrd="0" presId="urn:microsoft.com/office/officeart/2009/3/layout/StepUpProcess"/>
    <dgm:cxn modelId="{64DF49AC-706E-4E19-8F16-D1F07DB426EB}" type="presParOf" srcId="{270715C2-4A9C-45B0-885D-4594100A9374}" destId="{377CE372-D26C-427B-BB1E-D4C307452C18}" srcOrd="1" destOrd="0" presId="urn:microsoft.com/office/officeart/2009/3/layout/StepUpProcess"/>
    <dgm:cxn modelId="{6A36878A-45D0-4DF9-95BF-6232711DFA66}" type="presParOf" srcId="{270715C2-4A9C-45B0-885D-4594100A9374}" destId="{76639996-CF6E-4B84-B294-AD9C5F36D6B9}" srcOrd="2" destOrd="0" presId="urn:microsoft.com/office/officeart/2009/3/layout/StepUpProcess"/>
    <dgm:cxn modelId="{C45DE21F-2F3B-4F84-B397-A8C10A8B16C0}" type="presParOf" srcId="{C8AEE863-99BB-45BE-B0E1-B0CF0AD8D7EF}" destId="{F88394CD-7EC6-40AD-8045-3135B3DD01A3}" srcOrd="11" destOrd="0" presId="urn:microsoft.com/office/officeart/2009/3/layout/StepUpProcess"/>
    <dgm:cxn modelId="{C01C92DB-C0A6-439D-8BDE-2DDC8F5D01C7}" type="presParOf" srcId="{F88394CD-7EC6-40AD-8045-3135B3DD01A3}" destId="{05FBA380-E62B-4297-83AF-92BBCA1CBCCC}" srcOrd="0" destOrd="0" presId="urn:microsoft.com/office/officeart/2009/3/layout/StepUpProcess"/>
    <dgm:cxn modelId="{945FAE88-B685-4F7D-A2AE-8209F2C62B6E}" type="presParOf" srcId="{C8AEE863-99BB-45BE-B0E1-B0CF0AD8D7EF}" destId="{71DBA291-DAA1-456F-A54D-51C8F7999324}" srcOrd="12" destOrd="0" presId="urn:microsoft.com/office/officeart/2009/3/layout/StepUpProcess"/>
    <dgm:cxn modelId="{C9705F02-3A2A-45B5-8AD4-07693096B4DE}" type="presParOf" srcId="{71DBA291-DAA1-456F-A54D-51C8F7999324}" destId="{A4CA35A3-93F2-4C74-8863-355420A7EB25}" srcOrd="0" destOrd="0" presId="urn:microsoft.com/office/officeart/2009/3/layout/StepUpProcess"/>
    <dgm:cxn modelId="{A17919D9-8401-459F-9731-2EBFB71330EE}" type="presParOf" srcId="{71DBA291-DAA1-456F-A54D-51C8F7999324}" destId="{F0D8EE4B-865F-4F81-92E5-CC02B6482D82}" srcOrd="1" destOrd="0" presId="urn:microsoft.com/office/officeart/2009/3/layout/StepUpProcess"/>
    <dgm:cxn modelId="{93052F2A-8741-4568-811B-9B1129B75549}" type="presParOf" srcId="{71DBA291-DAA1-456F-A54D-51C8F7999324}" destId="{C6A2FBC8-928B-4B78-B95F-8CDF36D7CAC5}" srcOrd="2" destOrd="0" presId="urn:microsoft.com/office/officeart/2009/3/layout/StepUpProcess"/>
    <dgm:cxn modelId="{4E7D27BE-9E00-41CD-A32C-F38A80D29C49}" type="presParOf" srcId="{C8AEE863-99BB-45BE-B0E1-B0CF0AD8D7EF}" destId="{4BC15EC2-BFF3-4D7E-9630-19AFEADD1A2A}" srcOrd="13" destOrd="0" presId="urn:microsoft.com/office/officeart/2009/3/layout/StepUpProcess"/>
    <dgm:cxn modelId="{3A89EBDD-7E3C-4F60-8274-2257EDF65EF2}" type="presParOf" srcId="{4BC15EC2-BFF3-4D7E-9630-19AFEADD1A2A}" destId="{53A148AF-28DA-4EAE-91B4-ED9A1EF8B0DE}" srcOrd="0" destOrd="0" presId="urn:microsoft.com/office/officeart/2009/3/layout/StepUpProcess"/>
    <dgm:cxn modelId="{B09D7227-C655-4477-A1F4-C8996F9FFD6F}" type="presParOf" srcId="{C8AEE863-99BB-45BE-B0E1-B0CF0AD8D7EF}" destId="{5335DAA3-A1B3-4D56-9011-3C370775FEEE}" srcOrd="14" destOrd="0" presId="urn:microsoft.com/office/officeart/2009/3/layout/StepUpProcess"/>
    <dgm:cxn modelId="{30217ACE-1F3D-4C0F-93A4-D36FCE882F67}" type="presParOf" srcId="{5335DAA3-A1B3-4D56-9011-3C370775FEEE}" destId="{D9CCBF0D-8554-4E34-9105-D4406288AFD4}" srcOrd="0" destOrd="0" presId="urn:microsoft.com/office/officeart/2009/3/layout/StepUpProcess"/>
    <dgm:cxn modelId="{441AC70B-660F-4A20-BDCC-E2CCDF166B22}" type="presParOf" srcId="{5335DAA3-A1B3-4D56-9011-3C370775FEEE}" destId="{2F3CB40C-8081-42BA-BD13-CFDFCB1B9143}" srcOrd="1" destOrd="0" presId="urn:microsoft.com/office/officeart/2009/3/layout/StepUpProcess"/>
    <dgm:cxn modelId="{6F7ECFF0-9AE1-4A32-AAC2-8FA4E9638710}" type="presParOf" srcId="{5335DAA3-A1B3-4D56-9011-3C370775FEEE}" destId="{3B99D49D-7DC9-412F-B5AB-9EFB34317532}" srcOrd="2" destOrd="0" presId="urn:microsoft.com/office/officeart/2009/3/layout/StepUpProcess"/>
    <dgm:cxn modelId="{17A1AC9B-CAF3-446C-8E35-33C522C017FC}" type="presParOf" srcId="{C8AEE863-99BB-45BE-B0E1-B0CF0AD8D7EF}" destId="{CAE7BC6F-F884-4A52-BB22-903BCA89641A}" srcOrd="15" destOrd="0" presId="urn:microsoft.com/office/officeart/2009/3/layout/StepUpProcess"/>
    <dgm:cxn modelId="{D64473E2-F3B0-4B5E-AAD6-387A94B8976C}" type="presParOf" srcId="{CAE7BC6F-F884-4A52-BB22-903BCA89641A}" destId="{FBAA53F3-5DC8-40C5-92AB-86FBECA6E482}" srcOrd="0" destOrd="0" presId="urn:microsoft.com/office/officeart/2009/3/layout/StepUpProcess"/>
    <dgm:cxn modelId="{AF83F811-3C37-41A6-A1C9-C06CCAC812B0}" type="presParOf" srcId="{C8AEE863-99BB-45BE-B0E1-B0CF0AD8D7EF}" destId="{566DF48D-383C-420F-8EA0-9E7CC51DC751}" srcOrd="16" destOrd="0" presId="urn:microsoft.com/office/officeart/2009/3/layout/StepUpProcess"/>
    <dgm:cxn modelId="{9745EFF7-BEA0-49F8-A16C-C075F9726D82}" type="presParOf" srcId="{566DF48D-383C-420F-8EA0-9E7CC51DC751}" destId="{846C49F8-5F91-41A5-833F-CF53D8260EBD}" srcOrd="0" destOrd="0" presId="urn:microsoft.com/office/officeart/2009/3/layout/StepUpProcess"/>
    <dgm:cxn modelId="{7421B5C9-A33A-487C-9BDB-7E8D73C0E895}" type="presParOf" srcId="{566DF48D-383C-420F-8EA0-9E7CC51DC751}" destId="{ABBB8B0E-A059-4725-A6EC-FB77E7E9983A}" srcOrd="1" destOrd="0" presId="urn:microsoft.com/office/officeart/2009/3/layout/StepUpProcess"/>
    <dgm:cxn modelId="{356615C3-6135-4332-BC4A-C0C92E6473E8}" type="presParOf" srcId="{566DF48D-383C-420F-8EA0-9E7CC51DC751}" destId="{DE81290B-095A-4A13-AE52-7165E9C321E2}" srcOrd="2" destOrd="0" presId="urn:microsoft.com/office/officeart/2009/3/layout/StepUpProcess"/>
    <dgm:cxn modelId="{5AD1901D-CB10-4213-A8DC-6EE913A00952}" type="presParOf" srcId="{C8AEE863-99BB-45BE-B0E1-B0CF0AD8D7EF}" destId="{5C255EC6-2D93-4157-901C-41BC2E25CED2}" srcOrd="17" destOrd="0" presId="urn:microsoft.com/office/officeart/2009/3/layout/StepUpProcess"/>
    <dgm:cxn modelId="{5BE4F5F9-439E-432B-B06D-0C44DEBE3A3C}" type="presParOf" srcId="{5C255EC6-2D93-4157-901C-41BC2E25CED2}" destId="{6D2969FE-2D63-4272-B37A-C1057B3AA80A}" srcOrd="0" destOrd="0" presId="urn:microsoft.com/office/officeart/2009/3/layout/StepUpProcess"/>
    <dgm:cxn modelId="{FF2E1B1F-8A10-4189-9BCE-BC5EBA2BC951}" type="presParOf" srcId="{C8AEE863-99BB-45BE-B0E1-B0CF0AD8D7EF}" destId="{EA3C02DB-B33F-44E7-8424-5DD27A654276}" srcOrd="18" destOrd="0" presId="urn:microsoft.com/office/officeart/2009/3/layout/StepUpProcess"/>
    <dgm:cxn modelId="{9FCA6665-9EC1-4B35-92DE-62B5A0C24EE2}" type="presParOf" srcId="{EA3C02DB-B33F-44E7-8424-5DD27A654276}" destId="{69D2399F-6304-44B2-ADA1-F5159E81C446}" srcOrd="0" destOrd="0" presId="urn:microsoft.com/office/officeart/2009/3/layout/StepUpProcess"/>
    <dgm:cxn modelId="{012A0010-1CD9-4E08-BED3-C84606E64674}" type="presParOf" srcId="{EA3C02DB-B33F-44E7-8424-5DD27A654276}" destId="{2808EC6C-4476-435E-AEDD-A1F41B033F2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4E85B6-B2C3-43AA-BD22-579FF9CEDEB9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91B5171-30D0-43FC-AF66-FD324EFB0437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ד</a:t>
          </a:r>
          <a:r>
            <a:rPr lang="he-IL" sz="3200" dirty="0" smtClean="0"/>
            <a:t>ם</a:t>
          </a:r>
          <a:endParaRPr lang="he-IL" sz="3200" dirty="0"/>
        </a:p>
      </dgm:t>
    </dgm:pt>
    <dgm:pt modelId="{297C135E-F99B-4B30-A647-E7B148470C39}" type="par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472ED310-AD60-4EC0-A81A-9C76131D5A4A}" type="sib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C2072872-096C-4C6E-96EB-742BFF53DF18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צ</a:t>
          </a:r>
          <a:r>
            <a:rPr lang="he-IL" sz="3200" dirty="0" smtClean="0"/>
            <a:t>פרדע</a:t>
          </a:r>
          <a:endParaRPr lang="he-IL" sz="3200" dirty="0"/>
        </a:p>
      </dgm:t>
    </dgm:pt>
    <dgm:pt modelId="{7D6A6BBB-50A4-4C76-8C39-F25B2A8A7F59}" type="parTrans" cxnId="{EC123FC6-C8E3-4C28-A77D-309DD162E196}">
      <dgm:prSet/>
      <dgm:spPr/>
      <dgm:t>
        <a:bodyPr/>
        <a:lstStyle/>
        <a:p>
          <a:pPr rtl="1"/>
          <a:endParaRPr lang="he-IL"/>
        </a:p>
      </dgm:t>
    </dgm:pt>
    <dgm:pt modelId="{6386D8BB-CCCC-404F-92F5-5FD763B3185A}" type="sibTrans" cxnId="{EC123FC6-C8E3-4C28-A77D-309DD162E196}">
      <dgm:prSet/>
      <dgm:spPr/>
      <dgm:t>
        <a:bodyPr/>
        <a:lstStyle/>
        <a:p>
          <a:pPr rtl="1"/>
          <a:endParaRPr lang="he-IL"/>
        </a:p>
      </dgm:t>
    </dgm:pt>
    <dgm:pt modelId="{2059C578-F361-4BDE-BC9F-A539C5CD542A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כ</a:t>
          </a:r>
          <a:r>
            <a:rPr lang="he-IL" sz="3200" dirty="0" smtClean="0"/>
            <a:t>ינים</a:t>
          </a:r>
          <a:endParaRPr lang="he-IL" sz="3200" dirty="0"/>
        </a:p>
      </dgm:t>
    </dgm:pt>
    <dgm:pt modelId="{C87484E1-5B15-4EE8-B9A6-C032DE19AEA7}" type="parTrans" cxnId="{A19B03FA-5D8F-464E-8923-3018E468FD0F}">
      <dgm:prSet/>
      <dgm:spPr/>
      <dgm:t>
        <a:bodyPr/>
        <a:lstStyle/>
        <a:p>
          <a:pPr rtl="1"/>
          <a:endParaRPr lang="he-IL"/>
        </a:p>
      </dgm:t>
    </dgm:pt>
    <dgm:pt modelId="{DBB7B3EB-23DD-4842-B518-94D2789C8065}" type="sibTrans" cxnId="{A19B03FA-5D8F-464E-8923-3018E468FD0F}">
      <dgm:prSet/>
      <dgm:spPr/>
      <dgm:t>
        <a:bodyPr/>
        <a:lstStyle/>
        <a:p>
          <a:pPr rtl="1"/>
          <a:endParaRPr lang="he-IL"/>
        </a:p>
      </dgm:t>
    </dgm:pt>
    <dgm:pt modelId="{7C297896-DC7E-488B-BE34-D4FD851D2EF8}" type="pres">
      <dgm:prSet presAssocID="{664E85B6-B2C3-43AA-BD22-579FF9CEDEB9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pPr rtl="1"/>
          <a:endParaRPr lang="he-IL"/>
        </a:p>
      </dgm:t>
    </dgm:pt>
    <dgm:pt modelId="{4091865A-7BB3-4920-B117-E8FDD0219214}" type="pres">
      <dgm:prSet presAssocID="{664E85B6-B2C3-43AA-BD22-579FF9CEDEB9}" presName="Name1" presStyleCnt="0"/>
      <dgm:spPr/>
    </dgm:pt>
    <dgm:pt modelId="{866508F6-254D-4726-8F73-2B37200D42F0}" type="pres">
      <dgm:prSet presAssocID="{664E85B6-B2C3-43AA-BD22-579FF9CEDEB9}" presName="cycle" presStyleCnt="0"/>
      <dgm:spPr/>
    </dgm:pt>
    <dgm:pt modelId="{C88AB907-573A-4463-BFA0-15C868D399C8}" type="pres">
      <dgm:prSet presAssocID="{664E85B6-B2C3-43AA-BD22-579FF9CEDEB9}" presName="srcNode" presStyleLbl="node1" presStyleIdx="0" presStyleCnt="3"/>
      <dgm:spPr/>
    </dgm:pt>
    <dgm:pt modelId="{BC503EE6-12E2-4F18-BC3D-EE6D374F1519}" type="pres">
      <dgm:prSet presAssocID="{664E85B6-B2C3-43AA-BD22-579FF9CEDEB9}" presName="conn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018B551D-8758-4F71-80E3-302F9DAA73AF}" type="pres">
      <dgm:prSet presAssocID="{664E85B6-B2C3-43AA-BD22-579FF9CEDEB9}" presName="extraNode" presStyleLbl="node1" presStyleIdx="0" presStyleCnt="3"/>
      <dgm:spPr/>
    </dgm:pt>
    <dgm:pt modelId="{851BBB51-7815-493C-8D96-63CA9DF4B13D}" type="pres">
      <dgm:prSet presAssocID="{664E85B6-B2C3-43AA-BD22-579FF9CEDEB9}" presName="dstNode" presStyleLbl="node1" presStyleIdx="0" presStyleCnt="3"/>
      <dgm:spPr/>
    </dgm:pt>
    <dgm:pt modelId="{4436C016-9B58-41B0-B4CC-FD0373E39D7A}" type="pres">
      <dgm:prSet presAssocID="{991B5171-30D0-43FC-AF66-FD324EFB043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D30B7F-6A07-405A-9F10-D867DDED4FE0}" type="pres">
      <dgm:prSet presAssocID="{991B5171-30D0-43FC-AF66-FD324EFB0437}" presName="accent_1" presStyleCnt="0"/>
      <dgm:spPr/>
    </dgm:pt>
    <dgm:pt modelId="{0FC04679-C72B-4A38-867F-8B23D09EC062}" type="pres">
      <dgm:prSet presAssocID="{991B5171-30D0-43FC-AF66-FD324EFB0437}" presName="accentRepeatNode" presStyleLbl="solidFgAcc1" presStyleIdx="0" presStyleCnt="3"/>
      <dgm:spPr/>
    </dgm:pt>
    <dgm:pt modelId="{21681068-BA8A-46BA-900F-0B28A794B499}" type="pres">
      <dgm:prSet presAssocID="{C2072872-096C-4C6E-96EB-742BFF53DF1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9ACDC85-A590-420B-8FB3-6DBB1B0F1345}" type="pres">
      <dgm:prSet presAssocID="{C2072872-096C-4C6E-96EB-742BFF53DF18}" presName="accent_2" presStyleCnt="0"/>
      <dgm:spPr/>
    </dgm:pt>
    <dgm:pt modelId="{81F480CA-0CDB-4BBC-A6F3-8B47DCFD5368}" type="pres">
      <dgm:prSet presAssocID="{C2072872-096C-4C6E-96EB-742BFF53DF18}" presName="accentRepeatNode" presStyleLbl="solidFgAcc1" presStyleIdx="1" presStyleCnt="3"/>
      <dgm:spPr/>
    </dgm:pt>
    <dgm:pt modelId="{C8E5DD20-35C8-47C3-A219-6A1FC2ECCD08}" type="pres">
      <dgm:prSet presAssocID="{2059C578-F361-4BDE-BC9F-A539C5CD542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10CC65-15C4-424E-9871-17722C542D14}" type="pres">
      <dgm:prSet presAssocID="{2059C578-F361-4BDE-BC9F-A539C5CD542A}" presName="accent_3" presStyleCnt="0"/>
      <dgm:spPr/>
    </dgm:pt>
    <dgm:pt modelId="{CF27A78E-C51A-4404-921B-777D8E1AD7ED}" type="pres">
      <dgm:prSet presAssocID="{2059C578-F361-4BDE-BC9F-A539C5CD542A}" presName="accentRepeatNode" presStyleLbl="solidFgAcc1" presStyleIdx="2" presStyleCnt="3"/>
      <dgm:spPr/>
    </dgm:pt>
  </dgm:ptLst>
  <dgm:cxnLst>
    <dgm:cxn modelId="{E4898A0A-1C41-483D-BB24-A21E46D02E1A}" type="presOf" srcId="{664E85B6-B2C3-43AA-BD22-579FF9CEDEB9}" destId="{7C297896-DC7E-488B-BE34-D4FD851D2EF8}" srcOrd="0" destOrd="0" presId="urn:microsoft.com/office/officeart/2008/layout/VerticalCurvedList"/>
    <dgm:cxn modelId="{A28173C5-DF01-472F-9DB1-3F9717AB1FED}" type="presOf" srcId="{2059C578-F361-4BDE-BC9F-A539C5CD542A}" destId="{C8E5DD20-35C8-47C3-A219-6A1FC2ECCD08}" srcOrd="0" destOrd="0" presId="urn:microsoft.com/office/officeart/2008/layout/VerticalCurvedList"/>
    <dgm:cxn modelId="{34C01132-0F73-4E8C-92DB-42C378DB770B}" type="presOf" srcId="{472ED310-AD60-4EC0-A81A-9C76131D5A4A}" destId="{BC503EE6-12E2-4F18-BC3D-EE6D374F1519}" srcOrd="0" destOrd="0" presId="urn:microsoft.com/office/officeart/2008/layout/VerticalCurvedList"/>
    <dgm:cxn modelId="{0A0670FE-BC5F-4DC8-B773-A317EA5FB973}" type="presOf" srcId="{C2072872-096C-4C6E-96EB-742BFF53DF18}" destId="{21681068-BA8A-46BA-900F-0B28A794B499}" srcOrd="0" destOrd="0" presId="urn:microsoft.com/office/officeart/2008/layout/VerticalCurvedList"/>
    <dgm:cxn modelId="{EC123FC6-C8E3-4C28-A77D-309DD162E196}" srcId="{664E85B6-B2C3-43AA-BD22-579FF9CEDEB9}" destId="{C2072872-096C-4C6E-96EB-742BFF53DF18}" srcOrd="1" destOrd="0" parTransId="{7D6A6BBB-50A4-4C76-8C39-F25B2A8A7F59}" sibTransId="{6386D8BB-CCCC-404F-92F5-5FD763B3185A}"/>
    <dgm:cxn modelId="{A19B03FA-5D8F-464E-8923-3018E468FD0F}" srcId="{664E85B6-B2C3-43AA-BD22-579FF9CEDEB9}" destId="{2059C578-F361-4BDE-BC9F-A539C5CD542A}" srcOrd="2" destOrd="0" parTransId="{C87484E1-5B15-4EE8-B9A6-C032DE19AEA7}" sibTransId="{DBB7B3EB-23DD-4842-B518-94D2789C8065}"/>
    <dgm:cxn modelId="{AED241D7-7B6E-40B8-91FE-496696D1CEEC}" srcId="{664E85B6-B2C3-43AA-BD22-579FF9CEDEB9}" destId="{991B5171-30D0-43FC-AF66-FD324EFB0437}" srcOrd="0" destOrd="0" parTransId="{297C135E-F99B-4B30-A647-E7B148470C39}" sibTransId="{472ED310-AD60-4EC0-A81A-9C76131D5A4A}"/>
    <dgm:cxn modelId="{502A141E-2D4F-4306-8137-69E5ADE82873}" type="presOf" srcId="{991B5171-30D0-43FC-AF66-FD324EFB0437}" destId="{4436C016-9B58-41B0-B4CC-FD0373E39D7A}" srcOrd="0" destOrd="0" presId="urn:microsoft.com/office/officeart/2008/layout/VerticalCurvedList"/>
    <dgm:cxn modelId="{4FD41083-5750-4421-931B-AB1CF4E1CDC0}" type="presParOf" srcId="{7C297896-DC7E-488B-BE34-D4FD851D2EF8}" destId="{4091865A-7BB3-4920-B117-E8FDD0219214}" srcOrd="0" destOrd="0" presId="urn:microsoft.com/office/officeart/2008/layout/VerticalCurvedList"/>
    <dgm:cxn modelId="{69089C76-36BA-4C13-A861-D1D6C0D00DD0}" type="presParOf" srcId="{4091865A-7BB3-4920-B117-E8FDD0219214}" destId="{866508F6-254D-4726-8F73-2B37200D42F0}" srcOrd="0" destOrd="0" presId="urn:microsoft.com/office/officeart/2008/layout/VerticalCurvedList"/>
    <dgm:cxn modelId="{93E91F80-5099-453E-8E26-D8DE197B6F62}" type="presParOf" srcId="{866508F6-254D-4726-8F73-2B37200D42F0}" destId="{C88AB907-573A-4463-BFA0-15C868D399C8}" srcOrd="0" destOrd="0" presId="urn:microsoft.com/office/officeart/2008/layout/VerticalCurvedList"/>
    <dgm:cxn modelId="{19055C7C-578D-474B-9CFD-3DF663E4BA07}" type="presParOf" srcId="{866508F6-254D-4726-8F73-2B37200D42F0}" destId="{BC503EE6-12E2-4F18-BC3D-EE6D374F1519}" srcOrd="1" destOrd="0" presId="urn:microsoft.com/office/officeart/2008/layout/VerticalCurvedList"/>
    <dgm:cxn modelId="{42848CF0-8570-4276-AC27-CB3849835B4D}" type="presParOf" srcId="{866508F6-254D-4726-8F73-2B37200D42F0}" destId="{018B551D-8758-4F71-80E3-302F9DAA73AF}" srcOrd="2" destOrd="0" presId="urn:microsoft.com/office/officeart/2008/layout/VerticalCurvedList"/>
    <dgm:cxn modelId="{D0EBA50E-A0D2-4002-B494-CFB9110DDCC8}" type="presParOf" srcId="{866508F6-254D-4726-8F73-2B37200D42F0}" destId="{851BBB51-7815-493C-8D96-63CA9DF4B13D}" srcOrd="3" destOrd="0" presId="urn:microsoft.com/office/officeart/2008/layout/VerticalCurvedList"/>
    <dgm:cxn modelId="{7E061836-DE0B-42D9-BB3C-4B85B8A31834}" type="presParOf" srcId="{4091865A-7BB3-4920-B117-E8FDD0219214}" destId="{4436C016-9B58-41B0-B4CC-FD0373E39D7A}" srcOrd="1" destOrd="0" presId="urn:microsoft.com/office/officeart/2008/layout/VerticalCurvedList"/>
    <dgm:cxn modelId="{061C9D39-EA39-46FD-BC85-3FBCDB559141}" type="presParOf" srcId="{4091865A-7BB3-4920-B117-E8FDD0219214}" destId="{67D30B7F-6A07-405A-9F10-D867DDED4FE0}" srcOrd="2" destOrd="0" presId="urn:microsoft.com/office/officeart/2008/layout/VerticalCurvedList"/>
    <dgm:cxn modelId="{33EDD771-61A0-4119-86D8-C84068D5E2CF}" type="presParOf" srcId="{67D30B7F-6A07-405A-9F10-D867DDED4FE0}" destId="{0FC04679-C72B-4A38-867F-8B23D09EC062}" srcOrd="0" destOrd="0" presId="urn:microsoft.com/office/officeart/2008/layout/VerticalCurvedList"/>
    <dgm:cxn modelId="{F05A5F52-BAAE-4DB9-9991-FA0539324F30}" type="presParOf" srcId="{4091865A-7BB3-4920-B117-E8FDD0219214}" destId="{21681068-BA8A-46BA-900F-0B28A794B499}" srcOrd="3" destOrd="0" presId="urn:microsoft.com/office/officeart/2008/layout/VerticalCurvedList"/>
    <dgm:cxn modelId="{AD25B726-286C-4806-BF5D-ED156753F494}" type="presParOf" srcId="{4091865A-7BB3-4920-B117-E8FDD0219214}" destId="{B9ACDC85-A590-420B-8FB3-6DBB1B0F1345}" srcOrd="4" destOrd="0" presId="urn:microsoft.com/office/officeart/2008/layout/VerticalCurvedList"/>
    <dgm:cxn modelId="{21FEC31C-23E4-4383-AB42-E50661AAC1FE}" type="presParOf" srcId="{B9ACDC85-A590-420B-8FB3-6DBB1B0F1345}" destId="{81F480CA-0CDB-4BBC-A6F3-8B47DCFD5368}" srcOrd="0" destOrd="0" presId="urn:microsoft.com/office/officeart/2008/layout/VerticalCurvedList"/>
    <dgm:cxn modelId="{2780200D-8D41-40DB-8701-995793080301}" type="presParOf" srcId="{4091865A-7BB3-4920-B117-E8FDD0219214}" destId="{C8E5DD20-35C8-47C3-A219-6A1FC2ECCD08}" srcOrd="5" destOrd="0" presId="urn:microsoft.com/office/officeart/2008/layout/VerticalCurvedList"/>
    <dgm:cxn modelId="{D02EE262-5292-4447-9584-235B7EED3F0A}" type="presParOf" srcId="{4091865A-7BB3-4920-B117-E8FDD0219214}" destId="{8510CC65-15C4-424E-9871-17722C542D14}" srcOrd="6" destOrd="0" presId="urn:microsoft.com/office/officeart/2008/layout/VerticalCurvedList"/>
    <dgm:cxn modelId="{BCE02BAA-03C0-411D-835E-5106DB2B2694}" type="presParOf" srcId="{8510CC65-15C4-424E-9871-17722C542D14}" destId="{CF27A78E-C51A-4404-921B-777D8E1AD7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4E85B6-B2C3-43AA-BD22-579FF9CEDEB9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91B5171-30D0-43FC-AF66-FD324EFB0437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ע</a:t>
          </a:r>
          <a:r>
            <a:rPr lang="he-IL" sz="3200" dirty="0" smtClean="0"/>
            <a:t>רוב</a:t>
          </a:r>
          <a:endParaRPr lang="he-IL" sz="3200" dirty="0"/>
        </a:p>
      </dgm:t>
    </dgm:pt>
    <dgm:pt modelId="{297C135E-F99B-4B30-A647-E7B148470C39}" type="par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472ED310-AD60-4EC0-A81A-9C76131D5A4A}" type="sib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C2072872-096C-4C6E-96EB-742BFF53DF18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ד</a:t>
          </a:r>
          <a:r>
            <a:rPr lang="he-IL" sz="3200" dirty="0" smtClean="0"/>
            <a:t>בר</a:t>
          </a:r>
          <a:endParaRPr lang="he-IL" sz="3200" dirty="0"/>
        </a:p>
      </dgm:t>
    </dgm:pt>
    <dgm:pt modelId="{7D6A6BBB-50A4-4C76-8C39-F25B2A8A7F59}" type="parTrans" cxnId="{EC123FC6-C8E3-4C28-A77D-309DD162E196}">
      <dgm:prSet/>
      <dgm:spPr/>
      <dgm:t>
        <a:bodyPr/>
        <a:lstStyle/>
        <a:p>
          <a:pPr rtl="1"/>
          <a:endParaRPr lang="he-IL"/>
        </a:p>
      </dgm:t>
    </dgm:pt>
    <dgm:pt modelId="{6386D8BB-CCCC-404F-92F5-5FD763B3185A}" type="sibTrans" cxnId="{EC123FC6-C8E3-4C28-A77D-309DD162E196}">
      <dgm:prSet/>
      <dgm:spPr/>
      <dgm:t>
        <a:bodyPr/>
        <a:lstStyle/>
        <a:p>
          <a:pPr rtl="1"/>
          <a:endParaRPr lang="he-IL"/>
        </a:p>
      </dgm:t>
    </dgm:pt>
    <dgm:pt modelId="{2059C578-F361-4BDE-BC9F-A539C5CD542A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ש</a:t>
          </a:r>
          <a:r>
            <a:rPr lang="he-IL" sz="3200" dirty="0" smtClean="0"/>
            <a:t>חין</a:t>
          </a:r>
          <a:endParaRPr lang="he-IL" sz="3200" dirty="0"/>
        </a:p>
      </dgm:t>
    </dgm:pt>
    <dgm:pt modelId="{C87484E1-5B15-4EE8-B9A6-C032DE19AEA7}" type="parTrans" cxnId="{A19B03FA-5D8F-464E-8923-3018E468FD0F}">
      <dgm:prSet/>
      <dgm:spPr/>
      <dgm:t>
        <a:bodyPr/>
        <a:lstStyle/>
        <a:p>
          <a:pPr rtl="1"/>
          <a:endParaRPr lang="he-IL"/>
        </a:p>
      </dgm:t>
    </dgm:pt>
    <dgm:pt modelId="{DBB7B3EB-23DD-4842-B518-94D2789C8065}" type="sibTrans" cxnId="{A19B03FA-5D8F-464E-8923-3018E468FD0F}">
      <dgm:prSet/>
      <dgm:spPr/>
      <dgm:t>
        <a:bodyPr/>
        <a:lstStyle/>
        <a:p>
          <a:pPr rtl="1"/>
          <a:endParaRPr lang="he-IL"/>
        </a:p>
      </dgm:t>
    </dgm:pt>
    <dgm:pt modelId="{7C297896-DC7E-488B-BE34-D4FD851D2EF8}" type="pres">
      <dgm:prSet presAssocID="{664E85B6-B2C3-43AA-BD22-579FF9CEDEB9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pPr rtl="1"/>
          <a:endParaRPr lang="he-IL"/>
        </a:p>
      </dgm:t>
    </dgm:pt>
    <dgm:pt modelId="{4091865A-7BB3-4920-B117-E8FDD0219214}" type="pres">
      <dgm:prSet presAssocID="{664E85B6-B2C3-43AA-BD22-579FF9CEDEB9}" presName="Name1" presStyleCnt="0"/>
      <dgm:spPr/>
    </dgm:pt>
    <dgm:pt modelId="{866508F6-254D-4726-8F73-2B37200D42F0}" type="pres">
      <dgm:prSet presAssocID="{664E85B6-B2C3-43AA-BD22-579FF9CEDEB9}" presName="cycle" presStyleCnt="0"/>
      <dgm:spPr/>
    </dgm:pt>
    <dgm:pt modelId="{C88AB907-573A-4463-BFA0-15C868D399C8}" type="pres">
      <dgm:prSet presAssocID="{664E85B6-B2C3-43AA-BD22-579FF9CEDEB9}" presName="srcNode" presStyleLbl="node1" presStyleIdx="0" presStyleCnt="3"/>
      <dgm:spPr/>
    </dgm:pt>
    <dgm:pt modelId="{BC503EE6-12E2-4F18-BC3D-EE6D374F1519}" type="pres">
      <dgm:prSet presAssocID="{664E85B6-B2C3-43AA-BD22-579FF9CEDEB9}" presName="conn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018B551D-8758-4F71-80E3-302F9DAA73AF}" type="pres">
      <dgm:prSet presAssocID="{664E85B6-B2C3-43AA-BD22-579FF9CEDEB9}" presName="extraNode" presStyleLbl="node1" presStyleIdx="0" presStyleCnt="3"/>
      <dgm:spPr/>
    </dgm:pt>
    <dgm:pt modelId="{851BBB51-7815-493C-8D96-63CA9DF4B13D}" type="pres">
      <dgm:prSet presAssocID="{664E85B6-B2C3-43AA-BD22-579FF9CEDEB9}" presName="dstNode" presStyleLbl="node1" presStyleIdx="0" presStyleCnt="3"/>
      <dgm:spPr/>
    </dgm:pt>
    <dgm:pt modelId="{4436C016-9B58-41B0-B4CC-FD0373E39D7A}" type="pres">
      <dgm:prSet presAssocID="{991B5171-30D0-43FC-AF66-FD324EFB043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D30B7F-6A07-405A-9F10-D867DDED4FE0}" type="pres">
      <dgm:prSet presAssocID="{991B5171-30D0-43FC-AF66-FD324EFB0437}" presName="accent_1" presStyleCnt="0"/>
      <dgm:spPr/>
    </dgm:pt>
    <dgm:pt modelId="{0FC04679-C72B-4A38-867F-8B23D09EC062}" type="pres">
      <dgm:prSet presAssocID="{991B5171-30D0-43FC-AF66-FD324EFB0437}" presName="accentRepeatNode" presStyleLbl="solidFgAcc1" presStyleIdx="0" presStyleCnt="3"/>
      <dgm:spPr/>
    </dgm:pt>
    <dgm:pt modelId="{21681068-BA8A-46BA-900F-0B28A794B499}" type="pres">
      <dgm:prSet presAssocID="{C2072872-096C-4C6E-96EB-742BFF53DF1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9ACDC85-A590-420B-8FB3-6DBB1B0F1345}" type="pres">
      <dgm:prSet presAssocID="{C2072872-096C-4C6E-96EB-742BFF53DF18}" presName="accent_2" presStyleCnt="0"/>
      <dgm:spPr/>
    </dgm:pt>
    <dgm:pt modelId="{81F480CA-0CDB-4BBC-A6F3-8B47DCFD5368}" type="pres">
      <dgm:prSet presAssocID="{C2072872-096C-4C6E-96EB-742BFF53DF18}" presName="accentRepeatNode" presStyleLbl="solidFgAcc1" presStyleIdx="1" presStyleCnt="3"/>
      <dgm:spPr/>
    </dgm:pt>
    <dgm:pt modelId="{C8E5DD20-35C8-47C3-A219-6A1FC2ECCD08}" type="pres">
      <dgm:prSet presAssocID="{2059C578-F361-4BDE-BC9F-A539C5CD542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10CC65-15C4-424E-9871-17722C542D14}" type="pres">
      <dgm:prSet presAssocID="{2059C578-F361-4BDE-BC9F-A539C5CD542A}" presName="accent_3" presStyleCnt="0"/>
      <dgm:spPr/>
    </dgm:pt>
    <dgm:pt modelId="{CF27A78E-C51A-4404-921B-777D8E1AD7ED}" type="pres">
      <dgm:prSet presAssocID="{2059C578-F361-4BDE-BC9F-A539C5CD542A}" presName="accentRepeatNode" presStyleLbl="solidFgAcc1" presStyleIdx="2" presStyleCnt="3"/>
      <dgm:spPr/>
    </dgm:pt>
  </dgm:ptLst>
  <dgm:cxnLst>
    <dgm:cxn modelId="{D41B46E1-34D8-40C7-86AD-F61FA5AF7E36}" type="presOf" srcId="{664E85B6-B2C3-43AA-BD22-579FF9CEDEB9}" destId="{7C297896-DC7E-488B-BE34-D4FD851D2EF8}" srcOrd="0" destOrd="0" presId="urn:microsoft.com/office/officeart/2008/layout/VerticalCurvedList"/>
    <dgm:cxn modelId="{B8803C5E-9B55-4C67-A137-011E8A651648}" type="presOf" srcId="{2059C578-F361-4BDE-BC9F-A539C5CD542A}" destId="{C8E5DD20-35C8-47C3-A219-6A1FC2ECCD08}" srcOrd="0" destOrd="0" presId="urn:microsoft.com/office/officeart/2008/layout/VerticalCurvedList"/>
    <dgm:cxn modelId="{AED241D7-7B6E-40B8-91FE-496696D1CEEC}" srcId="{664E85B6-B2C3-43AA-BD22-579FF9CEDEB9}" destId="{991B5171-30D0-43FC-AF66-FD324EFB0437}" srcOrd="0" destOrd="0" parTransId="{297C135E-F99B-4B30-A647-E7B148470C39}" sibTransId="{472ED310-AD60-4EC0-A81A-9C76131D5A4A}"/>
    <dgm:cxn modelId="{A19B03FA-5D8F-464E-8923-3018E468FD0F}" srcId="{664E85B6-B2C3-43AA-BD22-579FF9CEDEB9}" destId="{2059C578-F361-4BDE-BC9F-A539C5CD542A}" srcOrd="2" destOrd="0" parTransId="{C87484E1-5B15-4EE8-B9A6-C032DE19AEA7}" sibTransId="{DBB7B3EB-23DD-4842-B518-94D2789C8065}"/>
    <dgm:cxn modelId="{EC123FC6-C8E3-4C28-A77D-309DD162E196}" srcId="{664E85B6-B2C3-43AA-BD22-579FF9CEDEB9}" destId="{C2072872-096C-4C6E-96EB-742BFF53DF18}" srcOrd="1" destOrd="0" parTransId="{7D6A6BBB-50A4-4C76-8C39-F25B2A8A7F59}" sibTransId="{6386D8BB-CCCC-404F-92F5-5FD763B3185A}"/>
    <dgm:cxn modelId="{468498C0-522E-42BE-954F-69A162C89BA2}" type="presOf" srcId="{991B5171-30D0-43FC-AF66-FD324EFB0437}" destId="{4436C016-9B58-41B0-B4CC-FD0373E39D7A}" srcOrd="0" destOrd="0" presId="urn:microsoft.com/office/officeart/2008/layout/VerticalCurvedList"/>
    <dgm:cxn modelId="{60EB358D-C319-437F-B67A-71AAAFBB7459}" type="presOf" srcId="{472ED310-AD60-4EC0-A81A-9C76131D5A4A}" destId="{BC503EE6-12E2-4F18-BC3D-EE6D374F1519}" srcOrd="0" destOrd="0" presId="urn:microsoft.com/office/officeart/2008/layout/VerticalCurvedList"/>
    <dgm:cxn modelId="{F623FFBB-8357-4655-BCD9-D0A2F46794E4}" type="presOf" srcId="{C2072872-096C-4C6E-96EB-742BFF53DF18}" destId="{21681068-BA8A-46BA-900F-0B28A794B499}" srcOrd="0" destOrd="0" presId="urn:microsoft.com/office/officeart/2008/layout/VerticalCurvedList"/>
    <dgm:cxn modelId="{47271E9D-EBA1-4AC5-9F54-C1704DB01E69}" type="presParOf" srcId="{7C297896-DC7E-488B-BE34-D4FD851D2EF8}" destId="{4091865A-7BB3-4920-B117-E8FDD0219214}" srcOrd="0" destOrd="0" presId="urn:microsoft.com/office/officeart/2008/layout/VerticalCurvedList"/>
    <dgm:cxn modelId="{17F3ACA0-C4BE-4371-9BD5-EF1EFF1A31C5}" type="presParOf" srcId="{4091865A-7BB3-4920-B117-E8FDD0219214}" destId="{866508F6-254D-4726-8F73-2B37200D42F0}" srcOrd="0" destOrd="0" presId="urn:microsoft.com/office/officeart/2008/layout/VerticalCurvedList"/>
    <dgm:cxn modelId="{F02F2BF6-D005-480A-96D1-B78FBE4C0FAA}" type="presParOf" srcId="{866508F6-254D-4726-8F73-2B37200D42F0}" destId="{C88AB907-573A-4463-BFA0-15C868D399C8}" srcOrd="0" destOrd="0" presId="urn:microsoft.com/office/officeart/2008/layout/VerticalCurvedList"/>
    <dgm:cxn modelId="{A65414B1-810F-47FD-BF82-0E4985422183}" type="presParOf" srcId="{866508F6-254D-4726-8F73-2B37200D42F0}" destId="{BC503EE6-12E2-4F18-BC3D-EE6D374F1519}" srcOrd="1" destOrd="0" presId="urn:microsoft.com/office/officeart/2008/layout/VerticalCurvedList"/>
    <dgm:cxn modelId="{BC612BE6-12DE-4A03-8B67-E8B9328F6B16}" type="presParOf" srcId="{866508F6-254D-4726-8F73-2B37200D42F0}" destId="{018B551D-8758-4F71-80E3-302F9DAA73AF}" srcOrd="2" destOrd="0" presId="urn:microsoft.com/office/officeart/2008/layout/VerticalCurvedList"/>
    <dgm:cxn modelId="{FFC9F347-4322-4E2B-8066-4E8191988A59}" type="presParOf" srcId="{866508F6-254D-4726-8F73-2B37200D42F0}" destId="{851BBB51-7815-493C-8D96-63CA9DF4B13D}" srcOrd="3" destOrd="0" presId="urn:microsoft.com/office/officeart/2008/layout/VerticalCurvedList"/>
    <dgm:cxn modelId="{81DC4F4A-6A85-4107-B4AD-28B15E2EA2D0}" type="presParOf" srcId="{4091865A-7BB3-4920-B117-E8FDD0219214}" destId="{4436C016-9B58-41B0-B4CC-FD0373E39D7A}" srcOrd="1" destOrd="0" presId="urn:microsoft.com/office/officeart/2008/layout/VerticalCurvedList"/>
    <dgm:cxn modelId="{851A5C0D-2B1D-4745-8A69-DC60902E2424}" type="presParOf" srcId="{4091865A-7BB3-4920-B117-E8FDD0219214}" destId="{67D30B7F-6A07-405A-9F10-D867DDED4FE0}" srcOrd="2" destOrd="0" presId="urn:microsoft.com/office/officeart/2008/layout/VerticalCurvedList"/>
    <dgm:cxn modelId="{9E48C267-BC26-4C9E-95DD-27FEC7669ECC}" type="presParOf" srcId="{67D30B7F-6A07-405A-9F10-D867DDED4FE0}" destId="{0FC04679-C72B-4A38-867F-8B23D09EC062}" srcOrd="0" destOrd="0" presId="urn:microsoft.com/office/officeart/2008/layout/VerticalCurvedList"/>
    <dgm:cxn modelId="{2E559132-FC57-449F-B897-D75633BDF340}" type="presParOf" srcId="{4091865A-7BB3-4920-B117-E8FDD0219214}" destId="{21681068-BA8A-46BA-900F-0B28A794B499}" srcOrd="3" destOrd="0" presId="urn:microsoft.com/office/officeart/2008/layout/VerticalCurvedList"/>
    <dgm:cxn modelId="{BBE403A7-913E-456D-9DF8-D6558BEDC183}" type="presParOf" srcId="{4091865A-7BB3-4920-B117-E8FDD0219214}" destId="{B9ACDC85-A590-420B-8FB3-6DBB1B0F1345}" srcOrd="4" destOrd="0" presId="urn:microsoft.com/office/officeart/2008/layout/VerticalCurvedList"/>
    <dgm:cxn modelId="{5D460248-E93F-4F3C-AED3-828D2A8DD9B2}" type="presParOf" srcId="{B9ACDC85-A590-420B-8FB3-6DBB1B0F1345}" destId="{81F480CA-0CDB-4BBC-A6F3-8B47DCFD5368}" srcOrd="0" destOrd="0" presId="urn:microsoft.com/office/officeart/2008/layout/VerticalCurvedList"/>
    <dgm:cxn modelId="{3535EC5A-87B9-4614-9421-5FAD2BBC853E}" type="presParOf" srcId="{4091865A-7BB3-4920-B117-E8FDD0219214}" destId="{C8E5DD20-35C8-47C3-A219-6A1FC2ECCD08}" srcOrd="5" destOrd="0" presId="urn:microsoft.com/office/officeart/2008/layout/VerticalCurvedList"/>
    <dgm:cxn modelId="{BD217384-0E0C-4077-A6F4-0031311D9A75}" type="presParOf" srcId="{4091865A-7BB3-4920-B117-E8FDD0219214}" destId="{8510CC65-15C4-424E-9871-17722C542D14}" srcOrd="6" destOrd="0" presId="urn:microsoft.com/office/officeart/2008/layout/VerticalCurvedList"/>
    <dgm:cxn modelId="{93D6512F-3263-47E8-9F4A-48D9A0727F4C}" type="presParOf" srcId="{8510CC65-15C4-424E-9871-17722C542D14}" destId="{CF27A78E-C51A-4404-921B-777D8E1AD7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4E85B6-B2C3-43AA-BD22-579FF9CEDEB9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91B5171-30D0-43FC-AF66-FD324EFB0437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ב</a:t>
          </a:r>
          <a:r>
            <a:rPr lang="he-IL" sz="3200" dirty="0" smtClean="0"/>
            <a:t>רד</a:t>
          </a:r>
          <a:endParaRPr lang="he-IL" sz="3200" dirty="0"/>
        </a:p>
      </dgm:t>
    </dgm:pt>
    <dgm:pt modelId="{297C135E-F99B-4B30-A647-E7B148470C39}" type="par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472ED310-AD60-4EC0-A81A-9C76131D5A4A}" type="sib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C2072872-096C-4C6E-96EB-742BFF53DF18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א</a:t>
          </a:r>
          <a:r>
            <a:rPr lang="he-IL" sz="3200" dirty="0" smtClean="0"/>
            <a:t>רבה</a:t>
          </a:r>
          <a:endParaRPr lang="he-IL" sz="3200" dirty="0"/>
        </a:p>
      </dgm:t>
    </dgm:pt>
    <dgm:pt modelId="{7D6A6BBB-50A4-4C76-8C39-F25B2A8A7F59}" type="parTrans" cxnId="{EC123FC6-C8E3-4C28-A77D-309DD162E196}">
      <dgm:prSet/>
      <dgm:spPr/>
      <dgm:t>
        <a:bodyPr/>
        <a:lstStyle/>
        <a:p>
          <a:pPr rtl="1"/>
          <a:endParaRPr lang="he-IL"/>
        </a:p>
      </dgm:t>
    </dgm:pt>
    <dgm:pt modelId="{6386D8BB-CCCC-404F-92F5-5FD763B3185A}" type="sibTrans" cxnId="{EC123FC6-C8E3-4C28-A77D-309DD162E196}">
      <dgm:prSet/>
      <dgm:spPr/>
      <dgm:t>
        <a:bodyPr/>
        <a:lstStyle/>
        <a:p>
          <a:pPr rtl="1"/>
          <a:endParaRPr lang="he-IL"/>
        </a:p>
      </dgm:t>
    </dgm:pt>
    <dgm:pt modelId="{2059C578-F361-4BDE-BC9F-A539C5CD542A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ח</a:t>
          </a:r>
          <a:r>
            <a:rPr lang="he-IL" sz="3200" dirty="0" smtClean="0"/>
            <a:t>ושך</a:t>
          </a:r>
          <a:endParaRPr lang="he-IL" sz="3200" dirty="0"/>
        </a:p>
      </dgm:t>
    </dgm:pt>
    <dgm:pt modelId="{C87484E1-5B15-4EE8-B9A6-C032DE19AEA7}" type="parTrans" cxnId="{A19B03FA-5D8F-464E-8923-3018E468FD0F}">
      <dgm:prSet/>
      <dgm:spPr/>
      <dgm:t>
        <a:bodyPr/>
        <a:lstStyle/>
        <a:p>
          <a:pPr rtl="1"/>
          <a:endParaRPr lang="he-IL"/>
        </a:p>
      </dgm:t>
    </dgm:pt>
    <dgm:pt modelId="{DBB7B3EB-23DD-4842-B518-94D2789C8065}" type="sibTrans" cxnId="{A19B03FA-5D8F-464E-8923-3018E468FD0F}">
      <dgm:prSet/>
      <dgm:spPr/>
      <dgm:t>
        <a:bodyPr/>
        <a:lstStyle/>
        <a:p>
          <a:pPr rtl="1"/>
          <a:endParaRPr lang="he-IL"/>
        </a:p>
      </dgm:t>
    </dgm:pt>
    <dgm:pt modelId="{7C297896-DC7E-488B-BE34-D4FD851D2EF8}" type="pres">
      <dgm:prSet presAssocID="{664E85B6-B2C3-43AA-BD22-579FF9CEDEB9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pPr rtl="1"/>
          <a:endParaRPr lang="he-IL"/>
        </a:p>
      </dgm:t>
    </dgm:pt>
    <dgm:pt modelId="{4091865A-7BB3-4920-B117-E8FDD0219214}" type="pres">
      <dgm:prSet presAssocID="{664E85B6-B2C3-43AA-BD22-579FF9CEDEB9}" presName="Name1" presStyleCnt="0"/>
      <dgm:spPr/>
    </dgm:pt>
    <dgm:pt modelId="{866508F6-254D-4726-8F73-2B37200D42F0}" type="pres">
      <dgm:prSet presAssocID="{664E85B6-B2C3-43AA-BD22-579FF9CEDEB9}" presName="cycle" presStyleCnt="0"/>
      <dgm:spPr/>
    </dgm:pt>
    <dgm:pt modelId="{C88AB907-573A-4463-BFA0-15C868D399C8}" type="pres">
      <dgm:prSet presAssocID="{664E85B6-B2C3-43AA-BD22-579FF9CEDEB9}" presName="srcNode" presStyleLbl="node1" presStyleIdx="0" presStyleCnt="3"/>
      <dgm:spPr/>
    </dgm:pt>
    <dgm:pt modelId="{BC503EE6-12E2-4F18-BC3D-EE6D374F1519}" type="pres">
      <dgm:prSet presAssocID="{664E85B6-B2C3-43AA-BD22-579FF9CEDEB9}" presName="conn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018B551D-8758-4F71-80E3-302F9DAA73AF}" type="pres">
      <dgm:prSet presAssocID="{664E85B6-B2C3-43AA-BD22-579FF9CEDEB9}" presName="extraNode" presStyleLbl="node1" presStyleIdx="0" presStyleCnt="3"/>
      <dgm:spPr/>
    </dgm:pt>
    <dgm:pt modelId="{851BBB51-7815-493C-8D96-63CA9DF4B13D}" type="pres">
      <dgm:prSet presAssocID="{664E85B6-B2C3-43AA-BD22-579FF9CEDEB9}" presName="dstNode" presStyleLbl="node1" presStyleIdx="0" presStyleCnt="3"/>
      <dgm:spPr/>
    </dgm:pt>
    <dgm:pt modelId="{4436C016-9B58-41B0-B4CC-FD0373E39D7A}" type="pres">
      <dgm:prSet presAssocID="{991B5171-30D0-43FC-AF66-FD324EFB043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D30B7F-6A07-405A-9F10-D867DDED4FE0}" type="pres">
      <dgm:prSet presAssocID="{991B5171-30D0-43FC-AF66-FD324EFB0437}" presName="accent_1" presStyleCnt="0"/>
      <dgm:spPr/>
    </dgm:pt>
    <dgm:pt modelId="{0FC04679-C72B-4A38-867F-8B23D09EC062}" type="pres">
      <dgm:prSet presAssocID="{991B5171-30D0-43FC-AF66-FD324EFB0437}" presName="accentRepeatNode" presStyleLbl="solidFgAcc1" presStyleIdx="0" presStyleCnt="3"/>
      <dgm:spPr/>
    </dgm:pt>
    <dgm:pt modelId="{21681068-BA8A-46BA-900F-0B28A794B499}" type="pres">
      <dgm:prSet presAssocID="{C2072872-096C-4C6E-96EB-742BFF53DF1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9ACDC85-A590-420B-8FB3-6DBB1B0F1345}" type="pres">
      <dgm:prSet presAssocID="{C2072872-096C-4C6E-96EB-742BFF53DF18}" presName="accent_2" presStyleCnt="0"/>
      <dgm:spPr/>
    </dgm:pt>
    <dgm:pt modelId="{81F480CA-0CDB-4BBC-A6F3-8B47DCFD5368}" type="pres">
      <dgm:prSet presAssocID="{C2072872-096C-4C6E-96EB-742BFF53DF18}" presName="accentRepeatNode" presStyleLbl="solidFgAcc1" presStyleIdx="1" presStyleCnt="3"/>
      <dgm:spPr/>
    </dgm:pt>
    <dgm:pt modelId="{C8E5DD20-35C8-47C3-A219-6A1FC2ECCD08}" type="pres">
      <dgm:prSet presAssocID="{2059C578-F361-4BDE-BC9F-A539C5CD542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10CC65-15C4-424E-9871-17722C542D14}" type="pres">
      <dgm:prSet presAssocID="{2059C578-F361-4BDE-BC9F-A539C5CD542A}" presName="accent_3" presStyleCnt="0"/>
      <dgm:spPr/>
    </dgm:pt>
    <dgm:pt modelId="{CF27A78E-C51A-4404-921B-777D8E1AD7ED}" type="pres">
      <dgm:prSet presAssocID="{2059C578-F361-4BDE-BC9F-A539C5CD542A}" presName="accentRepeatNode" presStyleLbl="solidFgAcc1" presStyleIdx="2" presStyleCnt="3"/>
      <dgm:spPr/>
    </dgm:pt>
  </dgm:ptLst>
  <dgm:cxnLst>
    <dgm:cxn modelId="{EC123FC6-C8E3-4C28-A77D-309DD162E196}" srcId="{664E85B6-B2C3-43AA-BD22-579FF9CEDEB9}" destId="{C2072872-096C-4C6E-96EB-742BFF53DF18}" srcOrd="1" destOrd="0" parTransId="{7D6A6BBB-50A4-4C76-8C39-F25B2A8A7F59}" sibTransId="{6386D8BB-CCCC-404F-92F5-5FD763B3185A}"/>
    <dgm:cxn modelId="{AED241D7-7B6E-40B8-91FE-496696D1CEEC}" srcId="{664E85B6-B2C3-43AA-BD22-579FF9CEDEB9}" destId="{991B5171-30D0-43FC-AF66-FD324EFB0437}" srcOrd="0" destOrd="0" parTransId="{297C135E-F99B-4B30-A647-E7B148470C39}" sibTransId="{472ED310-AD60-4EC0-A81A-9C76131D5A4A}"/>
    <dgm:cxn modelId="{7E2984AF-7DDE-415C-B54A-3BE70EE92F4A}" type="presOf" srcId="{991B5171-30D0-43FC-AF66-FD324EFB0437}" destId="{4436C016-9B58-41B0-B4CC-FD0373E39D7A}" srcOrd="0" destOrd="0" presId="urn:microsoft.com/office/officeart/2008/layout/VerticalCurvedList"/>
    <dgm:cxn modelId="{362EA5CE-563B-4FBB-B0A8-11A3EC4FB41E}" type="presOf" srcId="{2059C578-F361-4BDE-BC9F-A539C5CD542A}" destId="{C8E5DD20-35C8-47C3-A219-6A1FC2ECCD08}" srcOrd="0" destOrd="0" presId="urn:microsoft.com/office/officeart/2008/layout/VerticalCurvedList"/>
    <dgm:cxn modelId="{5352FC3E-FB1A-4775-8C14-D176A8F321E1}" type="presOf" srcId="{C2072872-096C-4C6E-96EB-742BFF53DF18}" destId="{21681068-BA8A-46BA-900F-0B28A794B499}" srcOrd="0" destOrd="0" presId="urn:microsoft.com/office/officeart/2008/layout/VerticalCurvedList"/>
    <dgm:cxn modelId="{A19B03FA-5D8F-464E-8923-3018E468FD0F}" srcId="{664E85B6-B2C3-43AA-BD22-579FF9CEDEB9}" destId="{2059C578-F361-4BDE-BC9F-A539C5CD542A}" srcOrd="2" destOrd="0" parTransId="{C87484E1-5B15-4EE8-B9A6-C032DE19AEA7}" sibTransId="{DBB7B3EB-23DD-4842-B518-94D2789C8065}"/>
    <dgm:cxn modelId="{BC9546A6-18D1-4F88-A5E0-53F1BC41A06C}" type="presOf" srcId="{472ED310-AD60-4EC0-A81A-9C76131D5A4A}" destId="{BC503EE6-12E2-4F18-BC3D-EE6D374F1519}" srcOrd="0" destOrd="0" presId="urn:microsoft.com/office/officeart/2008/layout/VerticalCurvedList"/>
    <dgm:cxn modelId="{7B8411CE-2CC0-40EF-A6A4-CE2F108ADB67}" type="presOf" srcId="{664E85B6-B2C3-43AA-BD22-579FF9CEDEB9}" destId="{7C297896-DC7E-488B-BE34-D4FD851D2EF8}" srcOrd="0" destOrd="0" presId="urn:microsoft.com/office/officeart/2008/layout/VerticalCurvedList"/>
    <dgm:cxn modelId="{F99112EC-24A3-4868-BFFD-EFF357661E08}" type="presParOf" srcId="{7C297896-DC7E-488B-BE34-D4FD851D2EF8}" destId="{4091865A-7BB3-4920-B117-E8FDD0219214}" srcOrd="0" destOrd="0" presId="urn:microsoft.com/office/officeart/2008/layout/VerticalCurvedList"/>
    <dgm:cxn modelId="{5B774B48-5695-46B1-B1CB-B7BD267C2DC0}" type="presParOf" srcId="{4091865A-7BB3-4920-B117-E8FDD0219214}" destId="{866508F6-254D-4726-8F73-2B37200D42F0}" srcOrd="0" destOrd="0" presId="urn:microsoft.com/office/officeart/2008/layout/VerticalCurvedList"/>
    <dgm:cxn modelId="{D4867F84-6C67-47DE-8F63-6D282A50B10A}" type="presParOf" srcId="{866508F6-254D-4726-8F73-2B37200D42F0}" destId="{C88AB907-573A-4463-BFA0-15C868D399C8}" srcOrd="0" destOrd="0" presId="urn:microsoft.com/office/officeart/2008/layout/VerticalCurvedList"/>
    <dgm:cxn modelId="{3DAA5530-CE63-4BB4-A44F-66993970A8D0}" type="presParOf" srcId="{866508F6-254D-4726-8F73-2B37200D42F0}" destId="{BC503EE6-12E2-4F18-BC3D-EE6D374F1519}" srcOrd="1" destOrd="0" presId="urn:microsoft.com/office/officeart/2008/layout/VerticalCurvedList"/>
    <dgm:cxn modelId="{F573D548-32A5-4B60-BB76-BE4B268EE9CB}" type="presParOf" srcId="{866508F6-254D-4726-8F73-2B37200D42F0}" destId="{018B551D-8758-4F71-80E3-302F9DAA73AF}" srcOrd="2" destOrd="0" presId="urn:microsoft.com/office/officeart/2008/layout/VerticalCurvedList"/>
    <dgm:cxn modelId="{20EF31E5-2E2E-46FE-9D2F-C9049DF7E04C}" type="presParOf" srcId="{866508F6-254D-4726-8F73-2B37200D42F0}" destId="{851BBB51-7815-493C-8D96-63CA9DF4B13D}" srcOrd="3" destOrd="0" presId="urn:microsoft.com/office/officeart/2008/layout/VerticalCurvedList"/>
    <dgm:cxn modelId="{0AA8186D-979C-40C1-BC41-AB9842C8D5BC}" type="presParOf" srcId="{4091865A-7BB3-4920-B117-E8FDD0219214}" destId="{4436C016-9B58-41B0-B4CC-FD0373E39D7A}" srcOrd="1" destOrd="0" presId="urn:microsoft.com/office/officeart/2008/layout/VerticalCurvedList"/>
    <dgm:cxn modelId="{A7942EB3-07DC-41C7-A5DD-E326DD60D25D}" type="presParOf" srcId="{4091865A-7BB3-4920-B117-E8FDD0219214}" destId="{67D30B7F-6A07-405A-9F10-D867DDED4FE0}" srcOrd="2" destOrd="0" presId="urn:microsoft.com/office/officeart/2008/layout/VerticalCurvedList"/>
    <dgm:cxn modelId="{B5820776-43AC-436F-9D9F-138AD36BDC33}" type="presParOf" srcId="{67D30B7F-6A07-405A-9F10-D867DDED4FE0}" destId="{0FC04679-C72B-4A38-867F-8B23D09EC062}" srcOrd="0" destOrd="0" presId="urn:microsoft.com/office/officeart/2008/layout/VerticalCurvedList"/>
    <dgm:cxn modelId="{43B42D70-62F6-4099-876B-6E9D101ED452}" type="presParOf" srcId="{4091865A-7BB3-4920-B117-E8FDD0219214}" destId="{21681068-BA8A-46BA-900F-0B28A794B499}" srcOrd="3" destOrd="0" presId="urn:microsoft.com/office/officeart/2008/layout/VerticalCurvedList"/>
    <dgm:cxn modelId="{205E7B20-DBA5-4466-9425-70371596C1BE}" type="presParOf" srcId="{4091865A-7BB3-4920-B117-E8FDD0219214}" destId="{B9ACDC85-A590-420B-8FB3-6DBB1B0F1345}" srcOrd="4" destOrd="0" presId="urn:microsoft.com/office/officeart/2008/layout/VerticalCurvedList"/>
    <dgm:cxn modelId="{172CC7A9-24D1-4409-8E32-28EDB10D66CC}" type="presParOf" srcId="{B9ACDC85-A590-420B-8FB3-6DBB1B0F1345}" destId="{81F480CA-0CDB-4BBC-A6F3-8B47DCFD5368}" srcOrd="0" destOrd="0" presId="urn:microsoft.com/office/officeart/2008/layout/VerticalCurvedList"/>
    <dgm:cxn modelId="{F0E95BEF-B7DE-4CC3-A442-207B06A34735}" type="presParOf" srcId="{4091865A-7BB3-4920-B117-E8FDD0219214}" destId="{C8E5DD20-35C8-47C3-A219-6A1FC2ECCD08}" srcOrd="5" destOrd="0" presId="urn:microsoft.com/office/officeart/2008/layout/VerticalCurvedList"/>
    <dgm:cxn modelId="{8A859E84-2827-472E-BAD5-495759BFA3E4}" type="presParOf" srcId="{4091865A-7BB3-4920-B117-E8FDD0219214}" destId="{8510CC65-15C4-424E-9871-17722C542D14}" srcOrd="6" destOrd="0" presId="urn:microsoft.com/office/officeart/2008/layout/VerticalCurvedList"/>
    <dgm:cxn modelId="{F26889CC-1165-40F1-AB1F-ACB368889809}" type="presParOf" srcId="{8510CC65-15C4-424E-9871-17722C542D14}" destId="{CF27A78E-C51A-4404-921B-777D8E1AD7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4E85B6-B2C3-43AA-BD22-579FF9CEDEB9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91B5171-30D0-43FC-AF66-FD324EFB0437}">
      <dgm:prSet phldrT="[טקסט]" custT="1"/>
      <dgm:spPr/>
      <dgm:t>
        <a:bodyPr/>
        <a:lstStyle/>
        <a:p>
          <a:pPr algn="ctr" rtl="1"/>
          <a:r>
            <a:rPr lang="he-IL" sz="4800" b="1" dirty="0" smtClean="0"/>
            <a:t>ב</a:t>
          </a:r>
          <a:r>
            <a:rPr lang="he-IL" sz="3200" dirty="0" smtClean="0"/>
            <a:t>כורות</a:t>
          </a:r>
          <a:endParaRPr lang="he-IL" sz="3200" dirty="0"/>
        </a:p>
      </dgm:t>
    </dgm:pt>
    <dgm:pt modelId="{297C135E-F99B-4B30-A647-E7B148470C39}" type="par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472ED310-AD60-4EC0-A81A-9C76131D5A4A}" type="sibTrans" cxnId="{AED241D7-7B6E-40B8-91FE-496696D1CEEC}">
      <dgm:prSet/>
      <dgm:spPr/>
      <dgm:t>
        <a:bodyPr/>
        <a:lstStyle/>
        <a:p>
          <a:pPr rtl="1"/>
          <a:endParaRPr lang="he-IL"/>
        </a:p>
      </dgm:t>
    </dgm:pt>
    <dgm:pt modelId="{7C297896-DC7E-488B-BE34-D4FD851D2EF8}" type="pres">
      <dgm:prSet presAssocID="{664E85B6-B2C3-43AA-BD22-579FF9CEDEB9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pPr rtl="1"/>
          <a:endParaRPr lang="he-IL"/>
        </a:p>
      </dgm:t>
    </dgm:pt>
    <dgm:pt modelId="{4091865A-7BB3-4920-B117-E8FDD0219214}" type="pres">
      <dgm:prSet presAssocID="{664E85B6-B2C3-43AA-BD22-579FF9CEDEB9}" presName="Name1" presStyleCnt="0"/>
      <dgm:spPr/>
    </dgm:pt>
    <dgm:pt modelId="{866508F6-254D-4726-8F73-2B37200D42F0}" type="pres">
      <dgm:prSet presAssocID="{664E85B6-B2C3-43AA-BD22-579FF9CEDEB9}" presName="cycle" presStyleCnt="0"/>
      <dgm:spPr/>
    </dgm:pt>
    <dgm:pt modelId="{C88AB907-573A-4463-BFA0-15C868D399C8}" type="pres">
      <dgm:prSet presAssocID="{664E85B6-B2C3-43AA-BD22-579FF9CEDEB9}" presName="srcNode" presStyleLbl="node1" presStyleIdx="0" presStyleCnt="1"/>
      <dgm:spPr/>
    </dgm:pt>
    <dgm:pt modelId="{BC503EE6-12E2-4F18-BC3D-EE6D374F1519}" type="pres">
      <dgm:prSet presAssocID="{664E85B6-B2C3-43AA-BD22-579FF9CEDEB9}" presName="conn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018B551D-8758-4F71-80E3-302F9DAA73AF}" type="pres">
      <dgm:prSet presAssocID="{664E85B6-B2C3-43AA-BD22-579FF9CEDEB9}" presName="extraNode" presStyleLbl="node1" presStyleIdx="0" presStyleCnt="1"/>
      <dgm:spPr/>
    </dgm:pt>
    <dgm:pt modelId="{851BBB51-7815-493C-8D96-63CA9DF4B13D}" type="pres">
      <dgm:prSet presAssocID="{664E85B6-B2C3-43AA-BD22-579FF9CEDEB9}" presName="dstNode" presStyleLbl="node1" presStyleIdx="0" presStyleCnt="1"/>
      <dgm:spPr/>
    </dgm:pt>
    <dgm:pt modelId="{4436C016-9B58-41B0-B4CC-FD0373E39D7A}" type="pres">
      <dgm:prSet presAssocID="{991B5171-30D0-43FC-AF66-FD324EFB0437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D30B7F-6A07-405A-9F10-D867DDED4FE0}" type="pres">
      <dgm:prSet presAssocID="{991B5171-30D0-43FC-AF66-FD324EFB0437}" presName="accent_1" presStyleCnt="0"/>
      <dgm:spPr/>
    </dgm:pt>
    <dgm:pt modelId="{0FC04679-C72B-4A38-867F-8B23D09EC062}" type="pres">
      <dgm:prSet presAssocID="{991B5171-30D0-43FC-AF66-FD324EFB0437}" presName="accentRepeatNode" presStyleLbl="solidFgAcc1" presStyleIdx="0" presStyleCnt="1"/>
      <dgm:spPr/>
    </dgm:pt>
  </dgm:ptLst>
  <dgm:cxnLst>
    <dgm:cxn modelId="{C4637C1A-2819-410C-8148-9089FC5CCA51}" type="presOf" srcId="{472ED310-AD60-4EC0-A81A-9C76131D5A4A}" destId="{BC503EE6-12E2-4F18-BC3D-EE6D374F1519}" srcOrd="0" destOrd="0" presId="urn:microsoft.com/office/officeart/2008/layout/VerticalCurvedList"/>
    <dgm:cxn modelId="{AED241D7-7B6E-40B8-91FE-496696D1CEEC}" srcId="{664E85B6-B2C3-43AA-BD22-579FF9CEDEB9}" destId="{991B5171-30D0-43FC-AF66-FD324EFB0437}" srcOrd="0" destOrd="0" parTransId="{297C135E-F99B-4B30-A647-E7B148470C39}" sibTransId="{472ED310-AD60-4EC0-A81A-9C76131D5A4A}"/>
    <dgm:cxn modelId="{C98C8384-7406-44FB-A64E-C0C8879EC7BC}" type="presOf" srcId="{664E85B6-B2C3-43AA-BD22-579FF9CEDEB9}" destId="{7C297896-DC7E-488B-BE34-D4FD851D2EF8}" srcOrd="0" destOrd="0" presId="urn:microsoft.com/office/officeart/2008/layout/VerticalCurvedList"/>
    <dgm:cxn modelId="{FB9FABEF-583B-4CE1-9C71-97EF4AF110AB}" type="presOf" srcId="{991B5171-30D0-43FC-AF66-FD324EFB0437}" destId="{4436C016-9B58-41B0-B4CC-FD0373E39D7A}" srcOrd="0" destOrd="0" presId="urn:microsoft.com/office/officeart/2008/layout/VerticalCurvedList"/>
    <dgm:cxn modelId="{9379326E-5AC5-4A11-AC25-11D6FDBDB2CD}" type="presParOf" srcId="{7C297896-DC7E-488B-BE34-D4FD851D2EF8}" destId="{4091865A-7BB3-4920-B117-E8FDD0219214}" srcOrd="0" destOrd="0" presId="urn:microsoft.com/office/officeart/2008/layout/VerticalCurvedList"/>
    <dgm:cxn modelId="{713C4293-94E7-4E35-9A43-B6DAD2333852}" type="presParOf" srcId="{4091865A-7BB3-4920-B117-E8FDD0219214}" destId="{866508F6-254D-4726-8F73-2B37200D42F0}" srcOrd="0" destOrd="0" presId="urn:microsoft.com/office/officeart/2008/layout/VerticalCurvedList"/>
    <dgm:cxn modelId="{02BDE308-3AB8-4D1E-A822-BAAD94CF3003}" type="presParOf" srcId="{866508F6-254D-4726-8F73-2B37200D42F0}" destId="{C88AB907-573A-4463-BFA0-15C868D399C8}" srcOrd="0" destOrd="0" presId="urn:microsoft.com/office/officeart/2008/layout/VerticalCurvedList"/>
    <dgm:cxn modelId="{C3F5A87B-7D0B-42A0-AFCE-AB8437CB6B56}" type="presParOf" srcId="{866508F6-254D-4726-8F73-2B37200D42F0}" destId="{BC503EE6-12E2-4F18-BC3D-EE6D374F1519}" srcOrd="1" destOrd="0" presId="urn:microsoft.com/office/officeart/2008/layout/VerticalCurvedList"/>
    <dgm:cxn modelId="{E642C224-18ED-467F-A88F-69AFF64BC1D3}" type="presParOf" srcId="{866508F6-254D-4726-8F73-2B37200D42F0}" destId="{018B551D-8758-4F71-80E3-302F9DAA73AF}" srcOrd="2" destOrd="0" presId="urn:microsoft.com/office/officeart/2008/layout/VerticalCurvedList"/>
    <dgm:cxn modelId="{0490EEC5-2F6A-4153-BB41-C9A3B3E57EC8}" type="presParOf" srcId="{866508F6-254D-4726-8F73-2B37200D42F0}" destId="{851BBB51-7815-493C-8D96-63CA9DF4B13D}" srcOrd="3" destOrd="0" presId="urn:microsoft.com/office/officeart/2008/layout/VerticalCurvedList"/>
    <dgm:cxn modelId="{E35D840A-C613-4BB4-8E28-0E575AEE3678}" type="presParOf" srcId="{4091865A-7BB3-4920-B117-E8FDD0219214}" destId="{4436C016-9B58-41B0-B4CC-FD0373E39D7A}" srcOrd="1" destOrd="0" presId="urn:microsoft.com/office/officeart/2008/layout/VerticalCurvedList"/>
    <dgm:cxn modelId="{013F8885-807D-430D-93D3-8E285682178E}" type="presParOf" srcId="{4091865A-7BB3-4920-B117-E8FDD0219214}" destId="{67D30B7F-6A07-405A-9F10-D867DDED4FE0}" srcOrd="2" destOrd="0" presId="urn:microsoft.com/office/officeart/2008/layout/VerticalCurvedList"/>
    <dgm:cxn modelId="{A05E5D98-0A1E-4C7E-9B1C-A0F52B9AE956}" type="presParOf" srcId="{67D30B7F-6A07-405A-9F10-D867DDED4FE0}" destId="{0FC04679-C72B-4A38-867F-8B23D09EC0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D2B97-6DBD-4820-A5F6-FF4219854707}">
      <dsp:nvSpPr>
        <dsp:cNvPr id="0" name=""/>
        <dsp:cNvSpPr/>
      </dsp:nvSpPr>
      <dsp:spPr>
        <a:xfrm rot="5400000">
          <a:off x="222813" y="3260742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2F6FD-113C-45E7-9501-EBBE9C8CD23E}">
      <dsp:nvSpPr>
        <dsp:cNvPr id="0" name=""/>
        <dsp:cNvSpPr/>
      </dsp:nvSpPr>
      <dsp:spPr>
        <a:xfrm>
          <a:off x="113534" y="3586219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דם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113534" y="3586219"/>
        <a:ext cx="983460" cy="862060"/>
      </dsp:txXfrm>
    </dsp:sp>
    <dsp:sp modelId="{B42BEDB4-9249-4B3F-B5CF-CE7746464AA5}">
      <dsp:nvSpPr>
        <dsp:cNvPr id="0" name=""/>
        <dsp:cNvSpPr/>
      </dsp:nvSpPr>
      <dsp:spPr>
        <a:xfrm>
          <a:off x="911436" y="3180544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75728-341D-4822-B0E7-0C9FF1CD1655}">
      <dsp:nvSpPr>
        <dsp:cNvPr id="0" name=""/>
        <dsp:cNvSpPr/>
      </dsp:nvSpPr>
      <dsp:spPr>
        <a:xfrm rot="5400000">
          <a:off x="1426761" y="2962824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BFF9F-675F-4495-8A51-8DCF6DAA761B}">
      <dsp:nvSpPr>
        <dsp:cNvPr id="0" name=""/>
        <dsp:cNvSpPr/>
      </dsp:nvSpPr>
      <dsp:spPr>
        <a:xfrm>
          <a:off x="1317482" y="3288301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צפרדע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1317482" y="3288301"/>
        <a:ext cx="983460" cy="862060"/>
      </dsp:txXfrm>
    </dsp:sp>
    <dsp:sp modelId="{E0F50327-6A93-4C1A-941B-EDE60F587E31}">
      <dsp:nvSpPr>
        <dsp:cNvPr id="0" name=""/>
        <dsp:cNvSpPr/>
      </dsp:nvSpPr>
      <dsp:spPr>
        <a:xfrm>
          <a:off x="2115384" y="2882626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E888A-277E-46EE-8E75-6BB46E17CA77}">
      <dsp:nvSpPr>
        <dsp:cNvPr id="0" name=""/>
        <dsp:cNvSpPr/>
      </dsp:nvSpPr>
      <dsp:spPr>
        <a:xfrm rot="5400000">
          <a:off x="2630709" y="2664906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F50DE-32A7-4FA0-BA6B-19F589235E40}">
      <dsp:nvSpPr>
        <dsp:cNvPr id="0" name=""/>
        <dsp:cNvSpPr/>
      </dsp:nvSpPr>
      <dsp:spPr>
        <a:xfrm>
          <a:off x="2521430" y="2990383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כינים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2521430" y="2990383"/>
        <a:ext cx="983460" cy="862060"/>
      </dsp:txXfrm>
    </dsp:sp>
    <dsp:sp modelId="{75089212-28FA-41DA-B02E-83F518E40240}">
      <dsp:nvSpPr>
        <dsp:cNvPr id="0" name=""/>
        <dsp:cNvSpPr/>
      </dsp:nvSpPr>
      <dsp:spPr>
        <a:xfrm>
          <a:off x="3319332" y="2584708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23F22-84E1-4F1D-8C8C-0D461568A9B1}">
      <dsp:nvSpPr>
        <dsp:cNvPr id="0" name=""/>
        <dsp:cNvSpPr/>
      </dsp:nvSpPr>
      <dsp:spPr>
        <a:xfrm rot="5400000">
          <a:off x="3834657" y="2366988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7F184-C8E1-45C6-AEDE-913CEBDB9866}">
      <dsp:nvSpPr>
        <dsp:cNvPr id="0" name=""/>
        <dsp:cNvSpPr/>
      </dsp:nvSpPr>
      <dsp:spPr>
        <a:xfrm>
          <a:off x="3725378" y="2692465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ערוב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3725378" y="2692465"/>
        <a:ext cx="983460" cy="862060"/>
      </dsp:txXfrm>
    </dsp:sp>
    <dsp:sp modelId="{2A4C2831-92D1-4C08-B06F-C38801681CDB}">
      <dsp:nvSpPr>
        <dsp:cNvPr id="0" name=""/>
        <dsp:cNvSpPr/>
      </dsp:nvSpPr>
      <dsp:spPr>
        <a:xfrm>
          <a:off x="4523280" y="2286789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68D0D-EDA7-4A5D-9C68-B7CE83A3328D}">
      <dsp:nvSpPr>
        <dsp:cNvPr id="0" name=""/>
        <dsp:cNvSpPr/>
      </dsp:nvSpPr>
      <dsp:spPr>
        <a:xfrm rot="5400000">
          <a:off x="5038604" y="2069070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E9E72-3FC7-4565-A83F-53376CA612C0}">
      <dsp:nvSpPr>
        <dsp:cNvPr id="0" name=""/>
        <dsp:cNvSpPr/>
      </dsp:nvSpPr>
      <dsp:spPr>
        <a:xfrm>
          <a:off x="4929326" y="2394547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דבר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4929326" y="2394547"/>
        <a:ext cx="983460" cy="862060"/>
      </dsp:txXfrm>
    </dsp:sp>
    <dsp:sp modelId="{C9EA9374-E2BF-4B43-B9FE-86E7324FDB20}">
      <dsp:nvSpPr>
        <dsp:cNvPr id="0" name=""/>
        <dsp:cNvSpPr/>
      </dsp:nvSpPr>
      <dsp:spPr>
        <a:xfrm>
          <a:off x="5727228" y="1988871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D4292-D1AF-470C-A10A-9C75A19C8229}">
      <dsp:nvSpPr>
        <dsp:cNvPr id="0" name=""/>
        <dsp:cNvSpPr/>
      </dsp:nvSpPr>
      <dsp:spPr>
        <a:xfrm rot="5400000">
          <a:off x="6242552" y="1771152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CE372-D26C-427B-BB1E-D4C307452C18}">
      <dsp:nvSpPr>
        <dsp:cNvPr id="0" name=""/>
        <dsp:cNvSpPr/>
      </dsp:nvSpPr>
      <dsp:spPr>
        <a:xfrm>
          <a:off x="6133273" y="2096629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שחין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6133273" y="2096629"/>
        <a:ext cx="983460" cy="862060"/>
      </dsp:txXfrm>
    </dsp:sp>
    <dsp:sp modelId="{76639996-CF6E-4B84-B294-AD9C5F36D6B9}">
      <dsp:nvSpPr>
        <dsp:cNvPr id="0" name=""/>
        <dsp:cNvSpPr/>
      </dsp:nvSpPr>
      <dsp:spPr>
        <a:xfrm>
          <a:off x="6931175" y="1690953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A35A3-93F2-4C74-8863-355420A7EB25}">
      <dsp:nvSpPr>
        <dsp:cNvPr id="0" name=""/>
        <dsp:cNvSpPr/>
      </dsp:nvSpPr>
      <dsp:spPr>
        <a:xfrm rot="5400000">
          <a:off x="7446500" y="1473233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8EE4B-865F-4F81-92E5-CC02B6482D82}">
      <dsp:nvSpPr>
        <dsp:cNvPr id="0" name=""/>
        <dsp:cNvSpPr/>
      </dsp:nvSpPr>
      <dsp:spPr>
        <a:xfrm>
          <a:off x="7337221" y="1798711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ברד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7337221" y="1798711"/>
        <a:ext cx="983460" cy="862060"/>
      </dsp:txXfrm>
    </dsp:sp>
    <dsp:sp modelId="{C6A2FBC8-928B-4B78-B95F-8CDF36D7CAC5}">
      <dsp:nvSpPr>
        <dsp:cNvPr id="0" name=""/>
        <dsp:cNvSpPr/>
      </dsp:nvSpPr>
      <dsp:spPr>
        <a:xfrm>
          <a:off x="8135123" y="1393035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CBF0D-8554-4E34-9105-D4406288AFD4}">
      <dsp:nvSpPr>
        <dsp:cNvPr id="0" name=""/>
        <dsp:cNvSpPr/>
      </dsp:nvSpPr>
      <dsp:spPr>
        <a:xfrm rot="5400000">
          <a:off x="8650448" y="1175315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CB40C-8081-42BA-BD13-CFDFCB1B9143}">
      <dsp:nvSpPr>
        <dsp:cNvPr id="0" name=""/>
        <dsp:cNvSpPr/>
      </dsp:nvSpPr>
      <dsp:spPr>
        <a:xfrm>
          <a:off x="8541169" y="1500793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ארבה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8541169" y="1500793"/>
        <a:ext cx="983460" cy="862060"/>
      </dsp:txXfrm>
    </dsp:sp>
    <dsp:sp modelId="{3B99D49D-7DC9-412F-B5AB-9EFB34317532}">
      <dsp:nvSpPr>
        <dsp:cNvPr id="0" name=""/>
        <dsp:cNvSpPr/>
      </dsp:nvSpPr>
      <dsp:spPr>
        <a:xfrm>
          <a:off x="9339071" y="1095117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C49F8-5F91-41A5-833F-CF53D8260EBD}">
      <dsp:nvSpPr>
        <dsp:cNvPr id="0" name=""/>
        <dsp:cNvSpPr/>
      </dsp:nvSpPr>
      <dsp:spPr>
        <a:xfrm rot="5400000">
          <a:off x="9854396" y="877397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B8B0E-A059-4725-A6EC-FB77E7E9983A}">
      <dsp:nvSpPr>
        <dsp:cNvPr id="0" name=""/>
        <dsp:cNvSpPr/>
      </dsp:nvSpPr>
      <dsp:spPr>
        <a:xfrm>
          <a:off x="9745117" y="1202875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חושך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9745117" y="1202875"/>
        <a:ext cx="983460" cy="862060"/>
      </dsp:txXfrm>
    </dsp:sp>
    <dsp:sp modelId="{DE81290B-095A-4A13-AE52-7165E9C321E2}">
      <dsp:nvSpPr>
        <dsp:cNvPr id="0" name=""/>
        <dsp:cNvSpPr/>
      </dsp:nvSpPr>
      <dsp:spPr>
        <a:xfrm>
          <a:off x="10543019" y="797199"/>
          <a:ext cx="185558" cy="1855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2399F-6304-44B2-ADA1-F5159E81C446}">
      <dsp:nvSpPr>
        <dsp:cNvPr id="0" name=""/>
        <dsp:cNvSpPr/>
      </dsp:nvSpPr>
      <dsp:spPr>
        <a:xfrm rot="5400000">
          <a:off x="11058344" y="579479"/>
          <a:ext cx="654659" cy="10893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8EC6C-4476-435E-AEDD-A1F41B033F23}">
      <dsp:nvSpPr>
        <dsp:cNvPr id="0" name=""/>
        <dsp:cNvSpPr/>
      </dsp:nvSpPr>
      <dsp:spPr>
        <a:xfrm>
          <a:off x="10949065" y="904957"/>
          <a:ext cx="983460" cy="8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בכורות</a:t>
          </a:r>
          <a:endParaRPr lang="he-IL" sz="24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10949065" y="904957"/>
        <a:ext cx="983460" cy="86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5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7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9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8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5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4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2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12/28/2014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1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sz="11500" b="1" dirty="0" smtClean="0"/>
              <a:t>עשרת המכות</a:t>
            </a:r>
            <a:endParaRPr lang="he-IL" sz="115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51560" y="4592320"/>
            <a:ext cx="7891272" cy="1069848"/>
          </a:xfrm>
        </p:spPr>
        <p:txBody>
          <a:bodyPr>
            <a:normAutofit fontScale="92500" lnSpcReduction="10000"/>
          </a:bodyPr>
          <a:lstStyle/>
          <a:p>
            <a:r>
              <a:rPr lang="he-IL" sz="3600" dirty="0" smtClean="0"/>
              <a:t>פרשת </a:t>
            </a:r>
            <a:r>
              <a:rPr lang="he-IL" sz="3600" dirty="0" err="1" smtClean="0"/>
              <a:t>וארא</a:t>
            </a:r>
            <a:endParaRPr lang="he-IL" sz="3600" dirty="0" smtClean="0"/>
          </a:p>
          <a:p>
            <a:r>
              <a:rPr lang="he-IL" sz="3600" dirty="0" smtClean="0"/>
              <a:t>פרקים ז-ט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555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55900" y="0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דם</a:t>
            </a:r>
            <a:r>
              <a:rPr lang="he-IL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ז'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 פסוקים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י"ד- כ"ה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4" name="קבוצה 23"/>
          <p:cNvGrpSpPr/>
          <p:nvPr/>
        </p:nvGrpSpPr>
        <p:grpSpPr>
          <a:xfrm>
            <a:off x="1740645" y="1526714"/>
            <a:ext cx="3223084" cy="4236372"/>
            <a:chOff x="2020045" y="1310814"/>
            <a:chExt cx="3223084" cy="4236372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תיאור המכה</a:t>
                </a:r>
                <a:endParaRPr lang="he-IL" sz="2700" kern="1200" dirty="0"/>
              </a:p>
            </p:txBody>
          </p:sp>
        </p:grpSp>
        <p:grpSp>
          <p:nvGrpSpPr>
            <p:cNvPr id="6" name="קבוצה 5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19" name="מלבן 1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מלבן 1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228600" lvl="1" indent="-228600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כל המים במצרים נהפכו לדם</a:t>
                </a:r>
                <a:endParaRPr lang="he-IL" sz="2700" kern="1200" dirty="0"/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קבוצה 22"/>
          <p:cNvGrpSpPr/>
          <p:nvPr/>
        </p:nvGrpSpPr>
        <p:grpSpPr>
          <a:xfrm>
            <a:off x="5266377" y="1526714"/>
            <a:ext cx="2161765" cy="4236372"/>
            <a:chOff x="5545777" y="1310814"/>
            <a:chExt cx="2161765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על ידי מי נעשתה?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אהרן מכה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את היאור במטה </a:t>
                </a:r>
                <a:endParaRPr lang="he-IL" sz="2700" kern="1200" dirty="0"/>
              </a:p>
            </p:txBody>
          </p:sp>
        </p:grpSp>
      </p:grpSp>
      <p:grpSp>
        <p:nvGrpSpPr>
          <p:cNvPr id="25" name="קבוצה 24"/>
          <p:cNvGrpSpPr/>
          <p:nvPr/>
        </p:nvGrpSpPr>
        <p:grpSpPr>
          <a:xfrm>
            <a:off x="7730790" y="1526714"/>
            <a:ext cx="2161765" cy="4236372"/>
            <a:chOff x="7730790" y="1641014"/>
            <a:chExt cx="2161765" cy="4236372"/>
          </a:xfrm>
        </p:grpSpPr>
        <p:grpSp>
          <p:nvGrpSpPr>
            <p:cNvPr id="9" name="קבוצה 8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13" name="מלבן 12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מלבן 1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התראה</a:t>
                </a:r>
                <a:endParaRPr lang="he-IL" sz="2700" kern="1200" dirty="0"/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בבוקר כשפרעה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לבדו ביאור</a:t>
                </a:r>
                <a:endParaRPr lang="he-IL" sz="2700" kern="1200" dirty="0"/>
              </a:p>
            </p:txBody>
          </p:sp>
        </p:grpSp>
      </p:grpSp>
      <p:sp>
        <p:nvSpPr>
          <p:cNvPr id="26" name="מלבן 25"/>
          <p:cNvSpPr/>
          <p:nvPr/>
        </p:nvSpPr>
        <p:spPr>
          <a:xfrm>
            <a:off x="1402247" y="6114534"/>
            <a:ext cx="9387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"לֵךְ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אֶל-פַּרְעֹה בַּבֹּקֶר, הִנֵּה יֹצֵא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הַמַּיְמָה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וְנִצַּבְתָּ לִקְרָאתוֹ, עַל-שְׂפַת </a:t>
            </a:r>
            <a:r>
              <a:rPr lang="he-IL" sz="2400" dirty="0" err="1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הַיְאֹר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(ט"ו)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627547" y="6130702"/>
            <a:ext cx="10586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"וְאָמַרְתָּ אֵלָיו, יְהוָה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אֱלֹהֵי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הָעִבְרִים שְׁלָחַנִי אֵלֶיךָ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לֵאמֹר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שַׁלַּח אֶת-עַמִּי, וְיַעַבְדֻנִי בַּמִּדְבָּר"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(ט"ז)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368134" y="6146870"/>
            <a:ext cx="9105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"הִנֵּה אָנֹכִי מַכֶּה בַּמַּטֶּה אֲשֶׁר-בְּיָדִי, עַל-הַמַּיִם אֲשֶׁר בַּיְאֹר--וְנֶהֶפְכוּ לְדָם"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(י"ז)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29" name="מלבן 28"/>
          <p:cNvSpPr/>
          <p:nvPr/>
        </p:nvSpPr>
        <p:spPr>
          <a:xfrm>
            <a:off x="1701655" y="6138786"/>
            <a:ext cx="8204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"אֱמֹר אֶל-אַהֲרֹן קַח מַטְּךָ וּנְטֵה-יָדְךָ עַל-מֵימֵי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מִצְרַיִם... וְיִהְיוּ-דָם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(י"ט)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3070171" y="6163038"/>
            <a:ext cx="605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"וְהָיָה דָם בְּכָל-אֶרֶץ מִצְרַיִם, וּבָעֵצִים וּבָאֲבָנִים"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(י"ט)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875211" y="6163038"/>
            <a:ext cx="1009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"וְהַדָּגָה אֲשֶׁר-בַּיְאֹר מֵתָה, וַיִּבְאַשׁ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הַיְאֹר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וְלֹא-יָכְלוּ מִצְרַיִם, לִשְׁתּוֹת מַיִם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מִן-הַיְאֹר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(כ"א)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-1211873" y="3347352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1" indent="-228600" algn="r" defTabSz="12001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הדגים ביאור מתו</a:t>
            </a:r>
          </a:p>
          <a:p>
            <a:pPr marL="228600" lvl="1" indent="-228600" algn="r" defTabSz="12001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היאור הסריח</a:t>
            </a:r>
          </a:p>
          <a:p>
            <a:pPr marL="228600" lvl="1" indent="-228600" algn="r" defTabSz="12001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ואין מים לשתות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94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55900" y="0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דם</a:t>
            </a:r>
            <a:r>
              <a:rPr lang="he-IL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ז'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 פסוקים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י"ד- כ"ה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קבוצה 4"/>
          <p:cNvGrpSpPr/>
          <p:nvPr/>
        </p:nvGrpSpPr>
        <p:grpSpPr>
          <a:xfrm>
            <a:off x="1740645" y="1526714"/>
            <a:ext cx="3223084" cy="4236372"/>
            <a:chOff x="2020045" y="1310814"/>
            <a:chExt cx="3223084" cy="4236372"/>
          </a:xfrm>
        </p:grpSpPr>
        <p:grpSp>
          <p:nvGrpSpPr>
            <p:cNvPr id="6" name="קבוצה 5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10" name="מלבן 9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מלבן 1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סיום המכה</a:t>
                </a:r>
                <a:endParaRPr lang="he-IL" sz="2700" kern="1200" dirty="0"/>
              </a:p>
            </p:txBody>
          </p:sp>
        </p:grpSp>
        <p:grpSp>
          <p:nvGrpSpPr>
            <p:cNvPr id="7" name="קבוצה 6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8" name="מלבן 7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מלבן 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lvl="0" algn="ctr" rtl="1"/>
                <a:r>
                  <a:rPr lang="he-IL" sz="27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המכה הוסרה </a:t>
                </a:r>
                <a:endParaRPr lang="he-IL" sz="27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 algn="ctr" rtl="1"/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אחרי </a:t>
                </a:r>
                <a:r>
                  <a:rPr lang="he-IL" sz="27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7 ימים</a:t>
                </a:r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2" name="קבוצה 11"/>
          <p:cNvGrpSpPr/>
          <p:nvPr/>
        </p:nvGrpSpPr>
        <p:grpSpPr>
          <a:xfrm>
            <a:off x="5266377" y="1526714"/>
            <a:ext cx="2161765" cy="4236372"/>
            <a:chOff x="5545777" y="1310814"/>
            <a:chExt cx="2161765" cy="4236372"/>
          </a:xfrm>
        </p:grpSpPr>
        <p:grpSp>
          <p:nvGrpSpPr>
            <p:cNvPr id="13" name="קבוצה 12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rtl="1"/>
                <a:r>
                  <a:rPr lang="he-IL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פרעה </a:t>
                </a:r>
                <a:endParaRPr lang="he-IL" sz="2800" dirty="0"/>
              </a:p>
            </p:txBody>
          </p:sp>
        </p:grpSp>
        <p:grpSp>
          <p:nvGrpSpPr>
            <p:cNvPr id="14" name="קבוצה 13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lvl="0" algn="ctr" rtl="1"/>
                <a:r>
                  <a:rPr lang="he-IL" sz="27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"ויחזק לב </a:t>
                </a:r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פרעה"</a:t>
                </a:r>
                <a:endParaRPr lang="he-IL" dirty="0"/>
              </a:p>
            </p:txBody>
          </p:sp>
        </p:grpSp>
      </p:grpSp>
      <p:grpSp>
        <p:nvGrpSpPr>
          <p:cNvPr id="19" name="קבוצה 18"/>
          <p:cNvGrpSpPr/>
          <p:nvPr/>
        </p:nvGrpSpPr>
        <p:grpSpPr>
          <a:xfrm>
            <a:off x="7730790" y="1526714"/>
            <a:ext cx="2161765" cy="4236372"/>
            <a:chOff x="7730790" y="1641014"/>
            <a:chExt cx="2161765" cy="4236372"/>
          </a:xfrm>
        </p:grpSpPr>
        <p:grpSp>
          <p:nvGrpSpPr>
            <p:cNvPr id="20" name="קבוצה 19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24" name="מלבן 2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מלבן 24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rtl="1"/>
                <a:r>
                  <a:rPr lang="he-IL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</a:t>
                </a:r>
                <a:endPara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 algn="ctr" rtl="1"/>
                <a:r>
                  <a:rPr lang="he-IL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החרטומים</a:t>
                </a:r>
                <a:endParaRPr lang="he-IL" sz="2800" dirty="0"/>
              </a:p>
            </p:txBody>
          </p:sp>
        </p:grpSp>
        <p:grpSp>
          <p:nvGrpSpPr>
            <p:cNvPr id="21" name="קבוצה 20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22" name="מלבן 2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מלבן 22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lvl="0" algn="ctr" rtl="1"/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החרטומים הופכים מים לדם</a:t>
                </a:r>
                <a:endParaRPr lang="en-US" sz="27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6" name="מלבן 25"/>
          <p:cNvSpPr/>
          <p:nvPr/>
        </p:nvSpPr>
        <p:spPr>
          <a:xfrm>
            <a:off x="3100251" y="6136184"/>
            <a:ext cx="4875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"וַיַּעֲשׂוּ-כֵן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חַרְטֻמֵּי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מִצְרַיִם,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בְּלָטֵיהֶם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(כ"ב)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475357" y="6197739"/>
            <a:ext cx="10944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"וַיֶּחֱזַק לֵב-פַּרְעֹה וְלֹא-שָׁמַע </a:t>
            </a:r>
            <a:r>
              <a:rPr lang="he-IL" sz="20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אֲלֵהֶם</a:t>
            </a:r>
            <a:r>
              <a:rPr lang="he-IL" sz="20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כַּאֲשֶׁר דִּבֶּר </a:t>
            </a:r>
            <a:r>
              <a:rPr lang="he-IL" sz="20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ה' וַיִּפֶן </a:t>
            </a:r>
            <a:r>
              <a:rPr lang="he-IL" sz="20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פַּרְעֹה, וַיָּבֹא אֶל-בֵּיתוֹ; וְלֹא-שָׁת לִבּוֹ, גַּם-לָזֹאת" </a:t>
            </a:r>
            <a:r>
              <a:rPr lang="he-IL" sz="1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(כ"ב-כ"ג)</a:t>
            </a:r>
            <a:endParaRPr lang="he-IL" sz="14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546905" y="6136184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וַיִּמָּלֵא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שִׁבְעַת יָמִים"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(כ"ה)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grpSp>
        <p:nvGrpSpPr>
          <p:cNvPr id="39" name="קבוצה 38"/>
          <p:cNvGrpSpPr/>
          <p:nvPr/>
        </p:nvGrpSpPr>
        <p:grpSpPr>
          <a:xfrm>
            <a:off x="1572993" y="2947712"/>
            <a:ext cx="3558387" cy="2815374"/>
            <a:chOff x="1572993" y="2947712"/>
            <a:chExt cx="3558387" cy="2815374"/>
          </a:xfrm>
        </p:grpSpPr>
        <p:graphicFrame>
          <p:nvGraphicFramePr>
            <p:cNvPr id="36" name="תרשים 35"/>
            <p:cNvGraphicFramePr/>
            <p:nvPr>
              <p:extLst>
                <p:ext uri="{D42A27DB-BD31-4B8C-83A1-F6EECF244321}">
                  <p14:modId xmlns:p14="http://schemas.microsoft.com/office/powerpoint/2010/main" val="2442919218"/>
                </p:ext>
              </p:extLst>
            </p:nvPr>
          </p:nvGraphicFramePr>
          <p:xfrm>
            <a:off x="1572993" y="3390828"/>
            <a:ext cx="3558387" cy="23722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7" name="TextBox 36"/>
            <p:cNvSpPr txBox="1"/>
            <p:nvPr/>
          </p:nvSpPr>
          <p:spPr>
            <a:xfrm rot="21047004">
              <a:off x="3345404" y="4313688"/>
              <a:ext cx="1604030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תחילת המכה</a:t>
              </a:r>
              <a:endParaRPr lang="he-IL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2507829" y="3595838"/>
              <a:ext cx="1604030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הסרת המכה</a:t>
              </a:r>
              <a:endParaRPr lang="he-I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792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/>
      <p:bldP spid="26" grpId="2"/>
      <p:bldP spid="28" grpId="0"/>
      <p:bldP spid="28" grpId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55900" y="0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דם</a:t>
            </a:r>
            <a:r>
              <a:rPr lang="he-IL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ז'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 פסוקים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י"ד- כ"ה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קבוצה 5"/>
          <p:cNvGrpSpPr/>
          <p:nvPr/>
        </p:nvGrpSpPr>
        <p:grpSpPr>
          <a:xfrm>
            <a:off x="4192358" y="1824426"/>
            <a:ext cx="3223084" cy="4236372"/>
            <a:chOff x="2020045" y="1310814"/>
            <a:chExt cx="3223084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מטרת המכה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9" name="מלבן 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מלבן 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"בְּזֹאת תֵּדַע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e-IL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כִּי </a:t>
                </a: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אֲנִי ה' "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he-IL" sz="36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</a:t>
                </a:r>
                <a:r>
                  <a:rPr lang="he-IL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 הוא האלוקים, לא פרעה </a:t>
                </a:r>
                <a:endParaRPr lang="he-IL" sz="36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ולא </a:t>
                </a:r>
                <a:r>
                  <a:rPr lang="he-IL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הנילוס</a:t>
                </a:r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8" name="קבוצה 17"/>
          <p:cNvGrpSpPr/>
          <p:nvPr/>
        </p:nvGrpSpPr>
        <p:grpSpPr>
          <a:xfrm flipH="1">
            <a:off x="414362" y="6060798"/>
            <a:ext cx="2607061" cy="542925"/>
            <a:chOff x="1541269" y="-729757"/>
            <a:chExt cx="2607061" cy="542925"/>
          </a:xfrm>
        </p:grpSpPr>
        <p:grpSp>
          <p:nvGrpSpPr>
            <p:cNvPr id="19" name="קבוצה 18"/>
            <p:cNvGrpSpPr/>
            <p:nvPr/>
          </p:nvGrpSpPr>
          <p:grpSpPr>
            <a:xfrm>
              <a:off x="1541269" y="-675464"/>
              <a:ext cx="2335598" cy="434340"/>
              <a:chOff x="25299" y="217170"/>
              <a:chExt cx="2335598" cy="434340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344757" bIns="121920" numCol="1" spcCol="1270" anchor="ctr" anchorCtr="0">
                <a:noAutofit/>
              </a:bodyPr>
              <a:lstStyle/>
              <a:p>
                <a:pPr lvl="0" algn="ctr" defTabSz="2133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e-IL" sz="3200" kern="1200" dirty="0"/>
              </a:p>
            </p:txBody>
          </p:sp>
        </p:grpSp>
        <p:sp>
          <p:nvSpPr>
            <p:cNvPr id="20" name="אליפסה 19"/>
            <p:cNvSpPr/>
            <p:nvPr/>
          </p:nvSpPr>
          <p:spPr>
            <a:xfrm>
              <a:off x="3605405" y="-729757"/>
              <a:ext cx="542925" cy="54292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3" name="מלבן 22"/>
          <p:cNvSpPr/>
          <p:nvPr/>
        </p:nvSpPr>
        <p:spPr>
          <a:xfrm>
            <a:off x="0" y="6012907"/>
            <a:ext cx="2719014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43000" lvl="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מציאות ה'</a:t>
            </a:r>
          </a:p>
        </p:txBody>
      </p:sp>
    </p:spTree>
    <p:extLst>
      <p:ext uri="{BB962C8B-B14F-4D97-AF65-F5344CB8AC3E}">
        <p14:creationId xmlns:p14="http://schemas.microsoft.com/office/powerpoint/2010/main" val="26941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37883" y="1337"/>
            <a:ext cx="79162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צפרדע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ז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' פסוקים כ"ו-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כ"ט,  פרק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ח' פס' א'- י"א</a:t>
            </a:r>
          </a:p>
        </p:txBody>
      </p:sp>
      <p:grpSp>
        <p:nvGrpSpPr>
          <p:cNvPr id="24" name="קבוצה 23"/>
          <p:cNvGrpSpPr/>
          <p:nvPr/>
        </p:nvGrpSpPr>
        <p:grpSpPr>
          <a:xfrm>
            <a:off x="1740645" y="1526714"/>
            <a:ext cx="3223084" cy="4236372"/>
            <a:chOff x="2020045" y="1310814"/>
            <a:chExt cx="3223084" cy="4236372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תיאור המכה</a:t>
                </a:r>
                <a:endParaRPr lang="he-IL" sz="2700" kern="1200" dirty="0"/>
              </a:p>
            </p:txBody>
          </p:sp>
        </p:grpSp>
        <p:grpSp>
          <p:nvGrpSpPr>
            <p:cNvPr id="6" name="קבוצה 5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19" name="מלבן 1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מלבן 1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הצפרדעים נכנסו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לכל מקום: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במיטות, בתנורים ובאוכל</a:t>
                </a:r>
                <a:endParaRPr lang="he-IL" sz="2700" kern="1200" dirty="0"/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קבוצה 22"/>
          <p:cNvGrpSpPr/>
          <p:nvPr/>
        </p:nvGrpSpPr>
        <p:grpSpPr>
          <a:xfrm>
            <a:off x="5266377" y="1526714"/>
            <a:ext cx="2161765" cy="4236372"/>
            <a:chOff x="5545777" y="1310814"/>
            <a:chExt cx="2161765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על ידי מי נעשתה?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אהרן מכה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את היאור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במטה </a:t>
                </a:r>
                <a:endParaRPr lang="he-IL" sz="2700" kern="1200" dirty="0"/>
              </a:p>
            </p:txBody>
          </p:sp>
        </p:grpSp>
      </p:grpSp>
      <p:grpSp>
        <p:nvGrpSpPr>
          <p:cNvPr id="25" name="קבוצה 24"/>
          <p:cNvGrpSpPr/>
          <p:nvPr/>
        </p:nvGrpSpPr>
        <p:grpSpPr>
          <a:xfrm>
            <a:off x="7730790" y="1526714"/>
            <a:ext cx="2161765" cy="4236372"/>
            <a:chOff x="7730790" y="1641014"/>
            <a:chExt cx="2161765" cy="4236372"/>
          </a:xfrm>
        </p:grpSpPr>
        <p:grpSp>
          <p:nvGrpSpPr>
            <p:cNvPr id="9" name="קבוצה 8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13" name="מלבן 12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מלבן 1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התראה</a:t>
                </a:r>
                <a:endParaRPr lang="he-IL" sz="2700" kern="1200" dirty="0"/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בארמון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dirty="0" smtClean="0">
                    <a:latin typeface="Times New Roman" panose="02020603050405020304" pitchFamily="18" charset="0"/>
                    <a:cs typeface="David" panose="020E0502060401010101" pitchFamily="34" charset="-79"/>
                  </a:rPr>
                  <a:t>כשפרעה עם שריו ועבדיו</a:t>
                </a:r>
                <a:endParaRPr lang="he-IL" sz="2700" kern="1200" dirty="0"/>
              </a:p>
            </p:txBody>
          </p:sp>
        </p:grpSp>
      </p:grpSp>
      <p:sp>
        <p:nvSpPr>
          <p:cNvPr id="30" name="מלבן 29"/>
          <p:cNvSpPr/>
          <p:nvPr/>
        </p:nvSpPr>
        <p:spPr>
          <a:xfrm>
            <a:off x="1740645" y="6136184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"בֹּא אֶל-פַּרְעֹה; וְאָמַרְתָּ אֵלָיו, כֹּה אָמַר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ה'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שַׁלַּח אֶת-עַמִּי, וְיַעַבְדֻנִי"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(כ"ו)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80614" y="5657671"/>
            <a:ext cx="11506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"וְעָלוּ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וּבָאוּ </a:t>
            </a:r>
            <a:r>
              <a:rPr lang="he-IL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uttman-Toledo" panose="02010401010101010101" pitchFamily="2" charset="-79"/>
                <a:cs typeface="Guttman-Toledo" panose="02010401010101010101" pitchFamily="2" charset="-79"/>
              </a:rPr>
              <a:t>בְּבֵיתֶךָ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וּבַחֲדַר מִשְׁכָּבְךָ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וְעַל-מִטָּתֶך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ָ; </a:t>
            </a:r>
            <a:endParaRPr lang="he-IL" sz="2400" dirty="0" smtClean="0">
              <a:solidFill>
                <a:srgbClr val="000000"/>
              </a:solidFill>
              <a:latin typeface="Guttman-Toledo" panose="02010401010101010101" pitchFamily="2" charset="-79"/>
              <a:cs typeface="Guttman-Toledo" panose="02010401010101010101" pitchFamily="2" charset="-79"/>
            </a:endParaRPr>
          </a:p>
          <a:p>
            <a:pPr algn="ctr"/>
            <a:r>
              <a:rPr lang="he-IL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uttman-Toledo" panose="02010401010101010101" pitchFamily="2" charset="-79"/>
                <a:cs typeface="Guttman-Toledo" panose="02010401010101010101" pitchFamily="2" charset="-79"/>
              </a:rPr>
              <a:t>וּבְבֵית </a:t>
            </a:r>
            <a:r>
              <a:rPr lang="he-IL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uttman-Toledo" panose="02010401010101010101" pitchFamily="2" charset="-79"/>
                <a:cs typeface="Guttman-Toledo" panose="02010401010101010101" pitchFamily="2" charset="-79"/>
              </a:rPr>
              <a:t>עֲבָדֶיךָ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וּבְעַמֶּךָ, וּבְתַנּוּרֶיךָ וּבְמִשְׁאֲרוֹתֶיךָ. </a:t>
            </a:r>
            <a:endParaRPr lang="he-IL" sz="2400" dirty="0" smtClean="0">
              <a:solidFill>
                <a:srgbClr val="000000"/>
              </a:solidFill>
              <a:latin typeface="Guttman-Toledo" panose="02010401010101010101" pitchFamily="2" charset="-79"/>
              <a:cs typeface="Guttman-Toledo" panose="02010401010101010101" pitchFamily="2" charset="-79"/>
            </a:endParaRPr>
          </a:p>
          <a:p>
            <a:pPr algn="ctr"/>
            <a:r>
              <a:rPr lang="he-IL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uttman-Toledo" panose="02010401010101010101" pitchFamily="2" charset="-79"/>
                <a:cs typeface="Guttman-Toledo" panose="02010401010101010101" pitchFamily="2" charset="-79"/>
              </a:rPr>
              <a:t>וּבְכָה </a:t>
            </a:r>
            <a:r>
              <a:rPr lang="he-IL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uttman-Toledo" panose="02010401010101010101" pitchFamily="2" charset="-79"/>
                <a:cs typeface="Guttman-Toledo" panose="02010401010101010101" pitchFamily="2" charset="-79"/>
              </a:rPr>
              <a:t>וּבְעַמְּךָ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וּבְכָל-עֲבָדֶיךָ--יַעֲלוּ, הַצְפַרְדְּעִים"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(כ"ח-כ"ט)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962386" y="6136184"/>
            <a:ext cx="9743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וַיֵּט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אַהֲרֹן אֶת-יָדוֹ, עַל מֵימֵי מִצְרָיִם; וַתַּעַל, הַצְּפַרְדֵּעַ,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וַתְּכַס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אֶת-אֶרֶץ מִצְרָיִם"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(ב')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4565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3" grpId="0"/>
      <p:bldP spid="26" grpId="0"/>
      <p:bldP spid="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859280" y="0"/>
            <a:ext cx="7421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he-IL" sz="5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צפרדע </a:t>
            </a:r>
            <a:r>
              <a:rPr lang="he-IL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ז' פסוקים כ"ו- כ"ט,  פרק ח' פס' א'- י"א</a:t>
            </a:r>
          </a:p>
        </p:txBody>
      </p:sp>
      <p:grpSp>
        <p:nvGrpSpPr>
          <p:cNvPr id="24" name="קבוצה 23"/>
          <p:cNvGrpSpPr/>
          <p:nvPr/>
        </p:nvGrpSpPr>
        <p:grpSpPr>
          <a:xfrm>
            <a:off x="1084433" y="1455131"/>
            <a:ext cx="2838173" cy="4236372"/>
            <a:chOff x="2020045" y="1310814"/>
            <a:chExt cx="3223084" cy="4236372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סיום המכה</a:t>
                </a:r>
                <a:endParaRPr lang="he-IL" sz="2700" kern="1200" dirty="0"/>
              </a:p>
            </p:txBody>
          </p:sp>
        </p:grpSp>
        <p:grpSp>
          <p:nvGrpSpPr>
            <p:cNvPr id="6" name="קבוצה 5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19" name="מלבן 1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מלבן 1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228600" lvl="1" indent="-228600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משה מתפלל לה'</a:t>
                </a:r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קבוצה 22"/>
          <p:cNvGrpSpPr/>
          <p:nvPr/>
        </p:nvGrpSpPr>
        <p:grpSpPr>
          <a:xfrm>
            <a:off x="6722221" y="1466409"/>
            <a:ext cx="2161765" cy="4236372"/>
            <a:chOff x="5545777" y="1310814"/>
            <a:chExt cx="2161765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פרעה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מבקש ממשה ומאהרן שיתפללו לה' שהמכה תסור</a:t>
                </a:r>
                <a:endParaRPr lang="he-IL" sz="2700" kern="1200" dirty="0"/>
              </a:p>
            </p:txBody>
          </p:sp>
        </p:grpSp>
      </p:grpSp>
      <p:grpSp>
        <p:nvGrpSpPr>
          <p:cNvPr id="25" name="קבוצה 24"/>
          <p:cNvGrpSpPr/>
          <p:nvPr/>
        </p:nvGrpSpPr>
        <p:grpSpPr>
          <a:xfrm>
            <a:off x="9186634" y="1466409"/>
            <a:ext cx="2161765" cy="4236372"/>
            <a:chOff x="7730790" y="1641014"/>
            <a:chExt cx="2161765" cy="4236372"/>
          </a:xfrm>
        </p:grpSpPr>
        <p:grpSp>
          <p:nvGrpSpPr>
            <p:cNvPr id="9" name="קבוצה 8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13" name="מלבן 12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מלבן 1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החרטומים</a:t>
                </a:r>
                <a:endParaRPr lang="he-IL" sz="2700" kern="1200" dirty="0"/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החרטומים מצליחים להעלות צפרדעים</a:t>
                </a:r>
                <a:endParaRPr lang="he-IL" sz="2700" kern="1200" dirty="0"/>
              </a:p>
            </p:txBody>
          </p:sp>
        </p:grpSp>
      </p:grpSp>
      <p:sp>
        <p:nvSpPr>
          <p:cNvPr id="30" name="מלבן 29"/>
          <p:cNvSpPr/>
          <p:nvPr/>
        </p:nvSpPr>
        <p:spPr>
          <a:xfrm>
            <a:off x="1588997" y="6049559"/>
            <a:ext cx="8651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"וַיַּעֲשׂוּ-כֵן </a:t>
            </a:r>
            <a:r>
              <a:rPr lang="he-IL" sz="2400" dirty="0" err="1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הַחַרְטֻמִּים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בְּלָטֵיהֶם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; וַיַּעֲלוּ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אֶת הַצְפַרְדְּעִים עַל אֶרֶץ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מִצְרָיִם"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(ג')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1479020" y="6049559"/>
            <a:ext cx="886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"הַעְתִּירוּ אֶל ה'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וְיָסֵר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הַצְפַרְדְּעִים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מִמֶּנִּי וּמֵעַמִּי;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וַאֲשַׁלְּחָה אֶת הָעָם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וְיִזְבְּחוּ"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(ד')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2473040" y="6049559"/>
            <a:ext cx="6773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"וַיֹּאמֶר מֹשֶׁה לְפַרְעֹה, הִתְפָּאֵר עָלַי, לְמָתַי אַעְתִּיר לְךָ 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(ד')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1536614" y="5657671"/>
            <a:ext cx="89338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"וַיֹּאמֶר, לְמָחָר; </a:t>
            </a:r>
            <a:endParaRPr lang="he-IL" sz="2400" dirty="0" smtClean="0">
              <a:solidFill>
                <a:srgbClr val="000000"/>
              </a:solidFill>
              <a:latin typeface="Guttman-Toledo" panose="02010401010101010101" pitchFamily="2" charset="-79"/>
              <a:cs typeface="Guttman-Toledo" panose="02010401010101010101" pitchFamily="2" charset="-79"/>
            </a:endParaRPr>
          </a:p>
          <a:p>
            <a:pPr algn="ctr"/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וַיֹּאמֶר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כִּדְבָרְךָ--לְמַעַן תֵּדַע,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כִּי אֵין כַּה' </a:t>
            </a:r>
            <a:r>
              <a:rPr lang="he-IL" sz="2400" dirty="0" err="1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אֱלֹקינו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ּ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.  </a:t>
            </a:r>
            <a:endParaRPr lang="he-IL" sz="2400" dirty="0" smtClean="0">
              <a:solidFill>
                <a:srgbClr val="000000"/>
              </a:solidFill>
              <a:latin typeface="Guttman-Toledo" panose="02010401010101010101" pitchFamily="2" charset="-79"/>
              <a:cs typeface="Guttman-Toledo" panose="02010401010101010101" pitchFamily="2" charset="-79"/>
            </a:endParaRPr>
          </a:p>
          <a:p>
            <a:pPr algn="ctr"/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וְסָרוּ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הַצְפַרְדְּעִים, מִמְּךָ וּמִבָּתֶּיךָ, וּמֵעֲבָדֶיךָ, וּמֵעַמֶּךָ:  רַק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בַּיְאֹר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תִּשָּׁאַרְנָה"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(ו'-ז')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1859280" y="5864892"/>
            <a:ext cx="71192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וַיִּצְעַק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מֹשֶׁה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אֶל ה' עַל דְּבַר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הַצְפַרְדְּעִים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אֲשֶׁר שָׂם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לְפַרְעֹה. </a:t>
            </a:r>
            <a:endParaRPr lang="he-IL" sz="2400" dirty="0" smtClean="0">
              <a:solidFill>
                <a:srgbClr val="000000"/>
              </a:solidFill>
              <a:latin typeface="Guttman-Toledo" panose="02010401010101010101" pitchFamily="2" charset="-79"/>
              <a:cs typeface="Guttman-Toledo" panose="02010401010101010101" pitchFamily="2" charset="-79"/>
            </a:endParaRPr>
          </a:p>
          <a:p>
            <a:pPr algn="ctr"/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 וַיַּעַשׂ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ה'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כִּדְבַר מֹשֶׁה;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וַיָּמֻתוּ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הַצְפַרְדְּעִים"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(ח'-ט')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7" name="מלבן 36"/>
          <p:cNvSpPr/>
          <p:nvPr/>
        </p:nvSpPr>
        <p:spPr>
          <a:xfrm>
            <a:off x="2849642" y="6084447"/>
            <a:ext cx="5745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"וַיִּצְבְּרוּ אֹתָם,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חֳמָרִם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חֳמָרִם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; וַתִּבְאַשׁ, הָאָרֶץ"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(י')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-2236801" y="2887104"/>
            <a:ext cx="6096000" cy="17854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1" indent="-228600" algn="r" defTabSz="12001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he-IL" sz="27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ולמחרת</a:t>
            </a:r>
          </a:p>
          <a:p>
            <a:pPr marL="0" lvl="1" algn="r" defTabSz="12001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he-IL" sz="27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 הצפרדעים </a:t>
            </a: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מתות</a:t>
            </a:r>
          </a:p>
          <a:p>
            <a:pPr marL="0" lvl="1" algn="r" defTabSz="12001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ונערמות בערימות </a:t>
            </a:r>
            <a:endParaRPr lang="he-IL" sz="27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</a:endParaRPr>
          </a:p>
          <a:p>
            <a:pPr marL="0" lvl="1" algn="r" defTabSz="12001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he-IL" sz="27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שמעלות </a:t>
            </a: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ריח נורא</a:t>
            </a:r>
            <a:endParaRPr lang="he-IL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grpSp>
        <p:nvGrpSpPr>
          <p:cNvPr id="47" name="קבוצה 46"/>
          <p:cNvGrpSpPr/>
          <p:nvPr/>
        </p:nvGrpSpPr>
        <p:grpSpPr>
          <a:xfrm>
            <a:off x="4241560" y="1468525"/>
            <a:ext cx="2161765" cy="4236372"/>
            <a:chOff x="5545777" y="1310814"/>
            <a:chExt cx="2161765" cy="4236372"/>
          </a:xfrm>
        </p:grpSpPr>
        <p:grpSp>
          <p:nvGrpSpPr>
            <p:cNvPr id="48" name="קבוצה 47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52" name="מלבן 51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מלבן 52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פרעה</a:t>
                </a:r>
              </a:p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dirty="0" smtClean="0">
                    <a:latin typeface="Times New Roman" panose="02020603050405020304" pitchFamily="18" charset="0"/>
                    <a:cs typeface="MegaMedium" pitchFamily="2" charset="-79"/>
                  </a:rPr>
                  <a:t>הסופית</a:t>
                </a:r>
                <a:endParaRPr lang="he-IL" sz="2700" kern="1200" dirty="0"/>
              </a:p>
            </p:txBody>
          </p:sp>
        </p:grpSp>
        <p:grpSp>
          <p:nvGrpSpPr>
            <p:cNvPr id="49" name="קבוצה 48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50" name="מלבן 49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מלבן 50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מכביד את ליבו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(כמו שה' אמר מראש)</a:t>
                </a:r>
                <a:endParaRPr lang="he-IL" sz="2700" kern="1200" dirty="0"/>
              </a:p>
            </p:txBody>
          </p:sp>
        </p:grpSp>
      </p:grpSp>
      <p:sp>
        <p:nvSpPr>
          <p:cNvPr id="54" name="מלבן 53"/>
          <p:cNvSpPr/>
          <p:nvPr/>
        </p:nvSpPr>
        <p:spPr>
          <a:xfrm>
            <a:off x="912244" y="6124447"/>
            <a:ext cx="10182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"וַיַּרְא פַּרְעֹה, כִּי הָיְתָה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הָרְוָחָה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וְהַכְבֵּד אֶת-לִבּוֹ, וְלֹא שָׁמַע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אֲלֵהֶם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:  כַּאֲשֶׁר, דִּבֶּר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ה'"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(י"א)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92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קבוצה 5"/>
          <p:cNvGrpSpPr/>
          <p:nvPr/>
        </p:nvGrpSpPr>
        <p:grpSpPr>
          <a:xfrm>
            <a:off x="4192358" y="1824426"/>
            <a:ext cx="3223084" cy="4236372"/>
            <a:chOff x="2020045" y="1310814"/>
            <a:chExt cx="3223084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מטרת המכה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9" name="מלבן 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מלבן 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ה' שולט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בכל מקום,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אין מקום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שה' לא נמצא בו</a:t>
                </a:r>
                <a:endParaRPr lang="he-IL" sz="3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8" name="קבוצה 17"/>
          <p:cNvGrpSpPr/>
          <p:nvPr/>
        </p:nvGrpSpPr>
        <p:grpSpPr>
          <a:xfrm flipH="1">
            <a:off x="414362" y="6060798"/>
            <a:ext cx="2607061" cy="542925"/>
            <a:chOff x="1541269" y="-729757"/>
            <a:chExt cx="2607061" cy="542925"/>
          </a:xfrm>
        </p:grpSpPr>
        <p:grpSp>
          <p:nvGrpSpPr>
            <p:cNvPr id="19" name="קבוצה 18"/>
            <p:cNvGrpSpPr/>
            <p:nvPr/>
          </p:nvGrpSpPr>
          <p:grpSpPr>
            <a:xfrm>
              <a:off x="1541269" y="-675464"/>
              <a:ext cx="2335598" cy="434340"/>
              <a:chOff x="25299" y="217170"/>
              <a:chExt cx="2335598" cy="434340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344757" bIns="121920" numCol="1" spcCol="1270" anchor="ctr" anchorCtr="0">
                <a:noAutofit/>
              </a:bodyPr>
              <a:lstStyle/>
              <a:p>
                <a:pPr lvl="0" algn="ctr" defTabSz="2133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e-IL" sz="3200" kern="1200" dirty="0"/>
              </a:p>
            </p:txBody>
          </p:sp>
        </p:grpSp>
        <p:sp>
          <p:nvSpPr>
            <p:cNvPr id="20" name="אליפסה 19"/>
            <p:cNvSpPr/>
            <p:nvPr/>
          </p:nvSpPr>
          <p:spPr>
            <a:xfrm>
              <a:off x="3605405" y="-729757"/>
              <a:ext cx="542925" cy="54292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3" name="מלבן 22"/>
          <p:cNvSpPr/>
          <p:nvPr/>
        </p:nvSpPr>
        <p:spPr>
          <a:xfrm>
            <a:off x="0" y="6012907"/>
            <a:ext cx="2719014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43000" lvl="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מציאות ה'</a:t>
            </a:r>
          </a:p>
        </p:txBody>
      </p:sp>
      <p:sp>
        <p:nvSpPr>
          <p:cNvPr id="16" name="מלבן 15"/>
          <p:cNvSpPr/>
          <p:nvPr/>
        </p:nvSpPr>
        <p:spPr>
          <a:xfrm>
            <a:off x="1859280" y="0"/>
            <a:ext cx="7421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he-IL" sz="5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צפרדע </a:t>
            </a:r>
            <a:r>
              <a:rPr lang="he-IL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ז' פסוקים כ"ו- כ"ט,  פרק ח' פס' א'- י"א</a:t>
            </a:r>
          </a:p>
        </p:txBody>
      </p:sp>
    </p:spTree>
    <p:extLst>
      <p:ext uri="{BB962C8B-B14F-4D97-AF65-F5344CB8AC3E}">
        <p14:creationId xmlns:p14="http://schemas.microsoft.com/office/powerpoint/2010/main" val="5077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37883" y="1337"/>
            <a:ext cx="79162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כינים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  פרק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ח' פס'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י"ב-ט"ו</a:t>
            </a:r>
            <a:endParaRPr lang="he-IL" dirty="0">
              <a:latin typeface="Times New Roman" panose="02020603050405020304" pitchFamily="18" charset="0"/>
              <a:ea typeface="Times New Roman" panose="02020603050405020304" pitchFamily="18" charset="0"/>
              <a:cs typeface="MegaLight" pitchFamily="2" charset="-79"/>
            </a:endParaRPr>
          </a:p>
        </p:txBody>
      </p:sp>
      <p:grpSp>
        <p:nvGrpSpPr>
          <p:cNvPr id="24" name="קבוצה 23"/>
          <p:cNvGrpSpPr/>
          <p:nvPr/>
        </p:nvGrpSpPr>
        <p:grpSpPr>
          <a:xfrm>
            <a:off x="1740645" y="1526714"/>
            <a:ext cx="3223084" cy="4236372"/>
            <a:chOff x="2020045" y="1310814"/>
            <a:chExt cx="3223084" cy="4236372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תיאור המכה</a:t>
                </a:r>
                <a:endParaRPr lang="he-IL" sz="2700" kern="1200" dirty="0"/>
              </a:p>
            </p:txBody>
          </p:sp>
        </p:grpSp>
        <p:grpSp>
          <p:nvGrpSpPr>
            <p:cNvPr id="6" name="קבוצה 5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19" name="מלבן 1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מלבן 1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כל עפר מצרים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הפך לכינים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שעלו על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המצרים והבהמות</a:t>
                </a:r>
                <a:endParaRPr lang="he-IL" sz="2700" kern="1200" dirty="0"/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קבוצה 22"/>
          <p:cNvGrpSpPr/>
          <p:nvPr/>
        </p:nvGrpSpPr>
        <p:grpSpPr>
          <a:xfrm>
            <a:off x="5266377" y="1526714"/>
            <a:ext cx="2161765" cy="4236372"/>
            <a:chOff x="5545777" y="1310814"/>
            <a:chExt cx="2161765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על ידי מי נעשתה?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אהרן מכה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את העפר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במטה </a:t>
                </a:r>
                <a:endParaRPr lang="he-IL" sz="2700" kern="1200" dirty="0"/>
              </a:p>
            </p:txBody>
          </p:sp>
        </p:grpSp>
      </p:grpSp>
      <p:grpSp>
        <p:nvGrpSpPr>
          <p:cNvPr id="25" name="קבוצה 24"/>
          <p:cNvGrpSpPr/>
          <p:nvPr/>
        </p:nvGrpSpPr>
        <p:grpSpPr>
          <a:xfrm>
            <a:off x="7730790" y="1526714"/>
            <a:ext cx="2161765" cy="4236372"/>
            <a:chOff x="7730790" y="1641014"/>
            <a:chExt cx="2161765" cy="4236372"/>
          </a:xfrm>
        </p:grpSpPr>
        <p:grpSp>
          <p:nvGrpSpPr>
            <p:cNvPr id="9" name="קבוצה 8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13" name="מלבן 12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מלבן 1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התראה</a:t>
                </a:r>
                <a:endParaRPr lang="he-IL" sz="2700" kern="1200" dirty="0"/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אין</a:t>
                </a:r>
                <a:endParaRPr lang="he-IL" sz="2700" kern="1200" dirty="0"/>
              </a:p>
            </p:txBody>
          </p:sp>
        </p:grpSp>
      </p:grpSp>
      <p:sp>
        <p:nvSpPr>
          <p:cNvPr id="30" name="מלבן 29"/>
          <p:cNvSpPr/>
          <p:nvPr/>
        </p:nvSpPr>
        <p:spPr>
          <a:xfrm>
            <a:off x="1192005" y="6136184"/>
            <a:ext cx="9454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וַיֵּט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אַהֲרֹן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אֶת יָדוֹ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בְמַטֵּהוּ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וַיַּך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ְ אֶת-עֲפַר הָאָרֶץ, וַתְּהִי </a:t>
            </a:r>
            <a:r>
              <a:rPr lang="he-IL" sz="2400" dirty="0" err="1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הַכִּנָּם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בָּאָדָם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וּבַבְּהֵמָה"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(י"ג)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94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37883" y="1337"/>
            <a:ext cx="79162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כינים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  פרק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ח' פס'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י"ב-ט"ו</a:t>
            </a:r>
            <a:endParaRPr lang="he-IL" dirty="0">
              <a:latin typeface="Times New Roman" panose="02020603050405020304" pitchFamily="18" charset="0"/>
              <a:ea typeface="Times New Roman" panose="02020603050405020304" pitchFamily="18" charset="0"/>
              <a:cs typeface="MegaLight" pitchFamily="2" charset="-79"/>
            </a:endParaRPr>
          </a:p>
        </p:txBody>
      </p:sp>
      <p:grpSp>
        <p:nvGrpSpPr>
          <p:cNvPr id="24" name="קבוצה 23"/>
          <p:cNvGrpSpPr/>
          <p:nvPr/>
        </p:nvGrpSpPr>
        <p:grpSpPr>
          <a:xfrm>
            <a:off x="1740645" y="1526714"/>
            <a:ext cx="3223084" cy="4236372"/>
            <a:chOff x="2020045" y="1310814"/>
            <a:chExt cx="3223084" cy="4236372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סיום המכה</a:t>
                </a:r>
                <a:endParaRPr lang="he-IL" sz="2700" kern="1200" dirty="0"/>
              </a:p>
            </p:txBody>
          </p:sp>
        </p:grpSp>
        <p:grpSp>
          <p:nvGrpSpPr>
            <p:cNvPr id="6" name="קבוצה 5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19" name="מלבן 1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מלבן 1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הוסרה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אחרי 7 ימים</a:t>
                </a:r>
                <a:endParaRPr lang="he-IL" sz="2700" kern="1200" dirty="0"/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קבוצה 22"/>
          <p:cNvGrpSpPr/>
          <p:nvPr/>
        </p:nvGrpSpPr>
        <p:grpSpPr>
          <a:xfrm>
            <a:off x="5266377" y="1526714"/>
            <a:ext cx="2161765" cy="4236372"/>
            <a:chOff x="5545777" y="1310814"/>
            <a:chExt cx="2161765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פרעה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"ויחזק לב פרעה"</a:t>
                </a:r>
                <a:endParaRPr lang="he-IL" sz="2700" kern="1200" dirty="0"/>
              </a:p>
            </p:txBody>
          </p:sp>
        </p:grpSp>
      </p:grpSp>
      <p:grpSp>
        <p:nvGrpSpPr>
          <p:cNvPr id="25" name="קבוצה 24"/>
          <p:cNvGrpSpPr/>
          <p:nvPr/>
        </p:nvGrpSpPr>
        <p:grpSpPr>
          <a:xfrm>
            <a:off x="7730790" y="1526714"/>
            <a:ext cx="2161765" cy="4236372"/>
            <a:chOff x="7730790" y="1641014"/>
            <a:chExt cx="2161765" cy="4236372"/>
          </a:xfrm>
        </p:grpSpPr>
        <p:grpSp>
          <p:nvGrpSpPr>
            <p:cNvPr id="9" name="קבוצה 8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13" name="מלבן 12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מלבן 1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החרטומים</a:t>
                </a:r>
                <a:endParaRPr lang="he-IL" sz="2700" kern="1200" dirty="0"/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לא מצליחים לברוא כינים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dirty="0" smtClean="0">
                    <a:latin typeface="Times New Roman" panose="02020603050405020304" pitchFamily="18" charset="0"/>
                    <a:cs typeface="David" panose="020E0502060401010101" pitchFamily="34" charset="-79"/>
                  </a:rPr>
                  <a:t>ומודים: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latin typeface="Times New Roman" panose="02020603050405020304" pitchFamily="18" charset="0"/>
                    <a:cs typeface="David" panose="020E0502060401010101" pitchFamily="34" charset="-79"/>
                  </a:rPr>
                  <a:t>"אצבע אלוקים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latin typeface="Times New Roman" panose="02020603050405020304" pitchFamily="18" charset="0"/>
                    <a:cs typeface="David" panose="020E0502060401010101" pitchFamily="34" charset="-79"/>
                  </a:rPr>
                  <a:t>היא"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dirty="0" smtClean="0">
                    <a:latin typeface="Times New Roman" panose="02020603050405020304" pitchFamily="18" charset="0"/>
                    <a:cs typeface="David" panose="020E0502060401010101" pitchFamily="34" charset="-79"/>
                  </a:rPr>
                  <a:t>המכה מאת ה'</a:t>
                </a:r>
                <a:endParaRPr lang="he-IL" sz="2700" kern="1200" dirty="0"/>
              </a:p>
            </p:txBody>
          </p:sp>
        </p:grpSp>
      </p:grpSp>
      <p:sp>
        <p:nvSpPr>
          <p:cNvPr id="30" name="מלבן 29"/>
          <p:cNvSpPr/>
          <p:nvPr/>
        </p:nvSpPr>
        <p:spPr>
          <a:xfrm>
            <a:off x="3352187" y="6136184"/>
            <a:ext cx="4817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"וַיֶּחֱזַק לֵב-פַּרְעֹה וְלֹא-שָׁמַע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אֲלֵהֶם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(ט"ו)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2126691" y="5951517"/>
            <a:ext cx="72683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"וַיַּעֲשׂוּ-כֵן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הַחַרְטֻמִּים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בְּלָטֵיהֶם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לְהוֹצִיא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אֶת הַכִּנִּים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וְלֹא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יָכֹלוּ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... </a:t>
            </a:r>
            <a:endParaRPr lang="he-IL" sz="2400" dirty="0" smtClean="0">
              <a:solidFill>
                <a:srgbClr val="000000"/>
              </a:solidFill>
              <a:latin typeface="Guttman-Toledo" panose="02010401010101010101" pitchFamily="2" charset="-79"/>
              <a:cs typeface="Guttman-Toledo" panose="02010401010101010101" pitchFamily="2" charset="-79"/>
            </a:endParaRPr>
          </a:p>
          <a:p>
            <a:pPr algn="ctr"/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וַיֹּאמְרוּ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הַחַרְטֻמִּם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אֶל-פַּרְעֹה, אֶצְבַּע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אֱלֹהִים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הִוא"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(י"ד-ט"ו)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788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26" grpId="0"/>
      <p:bldP spid="2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קבוצה 5"/>
          <p:cNvGrpSpPr/>
          <p:nvPr/>
        </p:nvGrpSpPr>
        <p:grpSpPr>
          <a:xfrm>
            <a:off x="4192358" y="1824426"/>
            <a:ext cx="3223084" cy="4236372"/>
            <a:chOff x="2020045" y="1310814"/>
            <a:chExt cx="3223084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מטרת המכה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9" name="מלבן 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מלבן 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571500" lvl="1" indent="-57150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ה' שולט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על יצירת החיים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endParaRPr lang="he-IL" sz="11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571500" lvl="1" indent="-57150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he-IL" sz="36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ה' שולט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אפילו בדבר קטן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8" name="קבוצה 17"/>
          <p:cNvGrpSpPr/>
          <p:nvPr/>
        </p:nvGrpSpPr>
        <p:grpSpPr>
          <a:xfrm flipH="1">
            <a:off x="414362" y="6060798"/>
            <a:ext cx="2607061" cy="542925"/>
            <a:chOff x="1541269" y="-729757"/>
            <a:chExt cx="2607061" cy="542925"/>
          </a:xfrm>
        </p:grpSpPr>
        <p:grpSp>
          <p:nvGrpSpPr>
            <p:cNvPr id="19" name="קבוצה 18"/>
            <p:cNvGrpSpPr/>
            <p:nvPr/>
          </p:nvGrpSpPr>
          <p:grpSpPr>
            <a:xfrm>
              <a:off x="1541269" y="-675464"/>
              <a:ext cx="2335598" cy="434340"/>
              <a:chOff x="25299" y="217170"/>
              <a:chExt cx="2335598" cy="434340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344757" bIns="121920" numCol="1" spcCol="1270" anchor="ctr" anchorCtr="0">
                <a:noAutofit/>
              </a:bodyPr>
              <a:lstStyle/>
              <a:p>
                <a:pPr lvl="0" algn="ctr" defTabSz="2133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e-IL" sz="3200" kern="1200" dirty="0"/>
              </a:p>
            </p:txBody>
          </p:sp>
        </p:grpSp>
        <p:sp>
          <p:nvSpPr>
            <p:cNvPr id="20" name="אליפסה 19"/>
            <p:cNvSpPr/>
            <p:nvPr/>
          </p:nvSpPr>
          <p:spPr>
            <a:xfrm>
              <a:off x="3605405" y="-729757"/>
              <a:ext cx="542925" cy="54292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3" name="מלבן 22"/>
          <p:cNvSpPr/>
          <p:nvPr/>
        </p:nvSpPr>
        <p:spPr>
          <a:xfrm>
            <a:off x="0" y="6012907"/>
            <a:ext cx="2719014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43000" lvl="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מציאות ה'</a:t>
            </a:r>
          </a:p>
        </p:txBody>
      </p:sp>
      <p:sp>
        <p:nvSpPr>
          <p:cNvPr id="17" name="מלבן 16"/>
          <p:cNvSpPr/>
          <p:nvPr/>
        </p:nvSpPr>
        <p:spPr>
          <a:xfrm>
            <a:off x="2137883" y="1337"/>
            <a:ext cx="79162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כינים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  פרק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ח' פס'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י"ב-ט"ו</a:t>
            </a:r>
            <a:endParaRPr lang="he-IL" dirty="0">
              <a:latin typeface="Times New Roman" panose="02020603050405020304" pitchFamily="18" charset="0"/>
              <a:ea typeface="Times New Roman" panose="02020603050405020304" pitchFamily="18" charset="0"/>
              <a:cs typeface="MegaLigh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54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910187" y="152400"/>
          <a:ext cx="9144000" cy="655459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584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התראה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על ידי מי נעשתה?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תיאור 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החרטומים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 פרעה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סיום המכה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מטרת 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דם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he-IL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ז' פסוקים י"ד- כ"ה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צפרדע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ז' פסוקים כ"ו- כ"ט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פס' א'- י"א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כינים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פסוקים י"ב- ט"ו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ערוב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פסוקים ט"ז- כ"ח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דבר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ט' פסוקים א'- ז'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שחין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ט' פסוקים ח'- י"ב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ברד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ט' פסוקים י"ג- ל"ה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ארבה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י' פס' א'- כ'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חושך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י' פסוקים כ"א- כ"ט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בכורות</a:t>
                      </a: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פרקים י"א, י"ב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1345234715"/>
              </p:ext>
            </p:extLst>
          </p:nvPr>
        </p:nvGraphicFramePr>
        <p:xfrm>
          <a:off x="127000" y="2095500"/>
          <a:ext cx="11938000" cy="524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06400" y="243332"/>
            <a:ext cx="11420348" cy="1609344"/>
          </a:xfrm>
        </p:spPr>
        <p:txBody>
          <a:bodyPr>
            <a:noAutofit/>
          </a:bodyPr>
          <a:lstStyle/>
          <a:p>
            <a:pPr algn="r"/>
            <a:r>
              <a:rPr lang="he-IL" sz="2800" dirty="0" smtClean="0"/>
              <a:t>מדרש </a:t>
            </a:r>
            <a:r>
              <a:rPr lang="he-IL" sz="2800" dirty="0" err="1" smtClean="0"/>
              <a:t>תנחומא</a:t>
            </a:r>
            <a:r>
              <a:rPr lang="he-IL" sz="2800" dirty="0" smtClean="0"/>
              <a:t>: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"מלך בשר ודם כשמדינה מורדת עליו, מה הוא עושה?</a:t>
            </a:r>
            <a:br>
              <a:rPr lang="he-IL" sz="4000" dirty="0" smtClean="0"/>
            </a:br>
            <a:r>
              <a:rPr lang="he-IL" sz="4000" dirty="0" smtClean="0"/>
              <a:t>משלח עליה </a:t>
            </a:r>
            <a:r>
              <a:rPr lang="he-IL" sz="4000" dirty="0" err="1" smtClean="0"/>
              <a:t>גליונות</a:t>
            </a:r>
            <a:r>
              <a:rPr lang="he-IL" sz="4000" dirty="0" smtClean="0"/>
              <a:t> ומקיפים אותה</a:t>
            </a:r>
            <a:r>
              <a:rPr lang="he-IL" sz="4800" dirty="0" smtClean="0"/>
              <a:t>"</a:t>
            </a:r>
            <a:endParaRPr lang="he-IL" sz="4800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4812729" y="1763028"/>
            <a:ext cx="977900" cy="977900"/>
            <a:chOff x="3746500" y="1319276"/>
            <a:chExt cx="977900" cy="9779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91771" t="74609" r="4583" b="20833"/>
            <a:stretch/>
          </p:blipFill>
          <p:spPr>
            <a:xfrm>
              <a:off x="3746500" y="1319276"/>
              <a:ext cx="977900" cy="977900"/>
            </a:xfrm>
            <a:prstGeom prst="rect">
              <a:avLst/>
            </a:prstGeom>
          </p:spPr>
        </p:pic>
        <p:sp>
          <p:nvSpPr>
            <p:cNvPr id="5" name="מלבן 4"/>
            <p:cNvSpPr/>
            <p:nvPr/>
          </p:nvSpPr>
          <p:spPr>
            <a:xfrm>
              <a:off x="3866599" y="1577393"/>
              <a:ext cx="7377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24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מצור</a:t>
              </a:r>
              <a:endParaRPr lang="he-IL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  <p:sp>
        <p:nvSpPr>
          <p:cNvPr id="7" name="מלבן 6"/>
          <p:cNvSpPr/>
          <p:nvPr/>
        </p:nvSpPr>
        <p:spPr>
          <a:xfrm>
            <a:off x="6116574" y="6045279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cap="all" dirty="0" smtClean="0">
                <a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</a:rPr>
              <a:t>"כך הקב"ה בא על מצרים"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06400" y="6132601"/>
            <a:ext cx="24336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סוגר </a:t>
            </a:r>
            <a:r>
              <a:rPr lang="he-IL" sz="2400" dirty="0" smtClean="0"/>
              <a:t>את אמת המים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88642" y="5694837"/>
            <a:ext cx="251703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משמיע קולות חזקים</a:t>
            </a:r>
            <a:endParaRPr lang="he-I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31542" y="4510894"/>
            <a:ext cx="144943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יורה חיצים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4000" y="5098601"/>
            <a:ext cx="21323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שולח טרוריסטים</a:t>
            </a:r>
            <a:endParaRPr lang="he-IL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70173" y="3900365"/>
            <a:ext cx="226536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נלחם בנשק ביולוגי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88100" y="4510894"/>
            <a:ext cx="197842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זורק עליהם נפט</a:t>
            </a:r>
            <a:endParaRPr lang="he-IL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70530" y="3316985"/>
            <a:ext cx="262764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מפגיז אותם בתותחים</a:t>
            </a:r>
            <a:endParaRPr lang="he-IL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699172" y="3900365"/>
            <a:ext cx="230704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שולח הרבה חיילים</a:t>
            </a:r>
            <a:endParaRPr lang="he-IL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938566" y="2732101"/>
            <a:ext cx="277031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כולא אותם בבית הכלא</a:t>
            </a:r>
            <a:endParaRPr lang="he-IL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600872" y="2314608"/>
            <a:ext cx="249780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הורג את ראשי המרד</a:t>
            </a:r>
            <a:endParaRPr lang="he-IL" sz="2400" dirty="0"/>
          </a:p>
        </p:txBody>
      </p:sp>
      <p:grpSp>
        <p:nvGrpSpPr>
          <p:cNvPr id="18" name="קבוצה 17"/>
          <p:cNvGrpSpPr/>
          <p:nvPr/>
        </p:nvGrpSpPr>
        <p:grpSpPr>
          <a:xfrm>
            <a:off x="7922673" y="1729331"/>
            <a:ext cx="1493431" cy="1182143"/>
            <a:chOff x="3746500" y="1482557"/>
            <a:chExt cx="1115967" cy="610766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91771" t="74609" r="4583" b="20833"/>
            <a:stretch/>
          </p:blipFill>
          <p:spPr>
            <a:xfrm>
              <a:off x="3746500" y="1482557"/>
              <a:ext cx="977900" cy="567455"/>
            </a:xfrm>
            <a:prstGeom prst="rect">
              <a:avLst/>
            </a:prstGeom>
          </p:spPr>
        </p:pic>
        <p:sp>
          <p:nvSpPr>
            <p:cNvPr id="20" name="מלבן 19"/>
            <p:cNvSpPr/>
            <p:nvPr/>
          </p:nvSpPr>
          <p:spPr>
            <a:xfrm>
              <a:off x="3876300" y="1631658"/>
              <a:ext cx="9861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24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חיילים</a:t>
              </a:r>
              <a:endParaRPr lang="he-IL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97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8D2B97-6DBD-4820-A5F6-FF4219854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8D8D2B97-6DBD-4820-A5F6-FF4219854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8D8D2B97-6DBD-4820-A5F6-FF4219854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8D8D2B97-6DBD-4820-A5F6-FF4219854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8D8D2B97-6DBD-4820-A5F6-FF4219854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2BEDB4-9249-4B3F-B5CF-CE7746464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B42BEDB4-9249-4B3F-B5CF-CE7746464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B42BEDB4-9249-4B3F-B5CF-CE7746464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B42BEDB4-9249-4B3F-B5CF-CE7746464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graphicEl>
                                              <a:dgm id="{B42BEDB4-9249-4B3F-B5CF-CE7746464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02F6FD-113C-45E7-9501-EBBE9C8CD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C902F6FD-113C-45E7-9501-EBBE9C8CD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C902F6FD-113C-45E7-9501-EBBE9C8CD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C902F6FD-113C-45E7-9501-EBBE9C8CD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graphicEl>
                                              <a:dgm id="{C902F6FD-113C-45E7-9501-EBBE9C8CD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C75728-341D-4822-B0E7-0C9FF1CD1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8BC75728-341D-4822-B0E7-0C9FF1CD1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graphicEl>
                                              <a:dgm id="{8BC75728-341D-4822-B0E7-0C9FF1CD1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graphicEl>
                                              <a:dgm id="{8BC75728-341D-4822-B0E7-0C9FF1CD1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graphicEl>
                                              <a:dgm id="{8BC75728-341D-4822-B0E7-0C9FF1CD1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50327-6A93-4C1A-941B-EDE60F58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E0F50327-6A93-4C1A-941B-EDE60F587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E0F50327-6A93-4C1A-941B-EDE60F58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graphicEl>
                                              <a:dgm id="{E0F50327-6A93-4C1A-941B-EDE60F58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E0F50327-6A93-4C1A-941B-EDE60F58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3BFF9F-675F-4495-8A51-8DCF6DAA7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AD3BFF9F-675F-4495-8A51-8DCF6DAA7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graphicEl>
                                              <a:dgm id="{AD3BFF9F-675F-4495-8A51-8DCF6DAA7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graphicEl>
                                              <a:dgm id="{AD3BFF9F-675F-4495-8A51-8DCF6DAA7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graphicEl>
                                              <a:dgm id="{AD3BFF9F-675F-4495-8A51-8DCF6DAA7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BE888A-277E-46EE-8E75-6BB46E17C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D3BE888A-277E-46EE-8E75-6BB46E17C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D3BE888A-277E-46EE-8E75-6BB46E17C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D3BE888A-277E-46EE-8E75-6BB46E17C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graphicEl>
                                              <a:dgm id="{D3BE888A-277E-46EE-8E75-6BB46E17C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089212-28FA-41DA-B02E-83F518E4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75089212-28FA-41DA-B02E-83F518E40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graphicEl>
                                              <a:dgm id="{75089212-28FA-41DA-B02E-83F518E4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graphicEl>
                                              <a:dgm id="{75089212-28FA-41DA-B02E-83F518E4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graphicEl>
                                              <a:dgm id="{75089212-28FA-41DA-B02E-83F518E4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9F50DE-32A7-4FA0-BA6B-19F58923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809F50DE-32A7-4FA0-BA6B-19F589235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graphicEl>
                                              <a:dgm id="{809F50DE-32A7-4FA0-BA6B-19F58923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">
                                            <p:graphicEl>
                                              <a:dgm id="{809F50DE-32A7-4FA0-BA6B-19F58923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graphicEl>
                                              <a:dgm id="{809F50DE-32A7-4FA0-BA6B-19F58923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A23F22-84E1-4F1D-8C8C-0D461568A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graphicEl>
                                              <a:dgm id="{2FA23F22-84E1-4F1D-8C8C-0D461568A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>
                                            <p:graphicEl>
                                              <a:dgm id="{2FA23F22-84E1-4F1D-8C8C-0D461568A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">
                                            <p:graphicEl>
                                              <a:dgm id="{2FA23F22-84E1-4F1D-8C8C-0D461568A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>
                                            <p:graphicEl>
                                              <a:dgm id="{2FA23F22-84E1-4F1D-8C8C-0D461568A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4C2831-92D1-4C08-B06F-C38801681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">
                                            <p:graphicEl>
                                              <a:dgm id="{2A4C2831-92D1-4C08-B06F-C38801681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graphicEl>
                                              <a:dgm id="{2A4C2831-92D1-4C08-B06F-C38801681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">
                                            <p:graphicEl>
                                              <a:dgm id="{2A4C2831-92D1-4C08-B06F-C38801681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">
                                            <p:graphicEl>
                                              <a:dgm id="{2A4C2831-92D1-4C08-B06F-C38801681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C7F184-C8E1-45C6-AEDE-913CEBDB9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">
                                            <p:graphicEl>
                                              <a:dgm id="{72C7F184-C8E1-45C6-AEDE-913CEBDB9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">
                                            <p:graphicEl>
                                              <a:dgm id="{72C7F184-C8E1-45C6-AEDE-913CEBDB9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>
                                            <p:graphicEl>
                                              <a:dgm id="{72C7F184-C8E1-45C6-AEDE-913CEBDB9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">
                                            <p:graphicEl>
                                              <a:dgm id="{72C7F184-C8E1-45C6-AEDE-913CEBDB9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EA9374-E2BF-4B43-B9FE-86E7324FD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">
                                            <p:graphicEl>
                                              <a:dgm id="{C9EA9374-E2BF-4B43-B9FE-86E7324FD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">
                                            <p:graphicEl>
                                              <a:dgm id="{C9EA9374-E2BF-4B43-B9FE-86E7324FD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">
                                            <p:graphicEl>
                                              <a:dgm id="{C9EA9374-E2BF-4B43-B9FE-86E7324FD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">
                                            <p:graphicEl>
                                              <a:dgm id="{C9EA9374-E2BF-4B43-B9FE-86E7324FD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468D0D-EDA7-4A5D-9C68-B7CE83A3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">
                                            <p:graphicEl>
                                              <a:dgm id="{C4468D0D-EDA7-4A5D-9C68-B7CE83A33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">
                                            <p:graphicEl>
                                              <a:dgm id="{C4468D0D-EDA7-4A5D-9C68-B7CE83A3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">
                                            <p:graphicEl>
                                              <a:dgm id="{C4468D0D-EDA7-4A5D-9C68-B7CE83A3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">
                                            <p:graphicEl>
                                              <a:dgm id="{C4468D0D-EDA7-4A5D-9C68-B7CE83A3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BE9E72-3FC7-4565-A83F-53376CA61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">
                                            <p:graphicEl>
                                              <a:dgm id="{8DBE9E72-3FC7-4565-A83F-53376CA61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">
                                            <p:graphicEl>
                                              <a:dgm id="{8DBE9E72-3FC7-4565-A83F-53376CA61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">
                                            <p:graphicEl>
                                              <a:dgm id="{8DBE9E72-3FC7-4565-A83F-53376CA61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">
                                            <p:graphicEl>
                                              <a:dgm id="{8DBE9E72-3FC7-4565-A83F-53376CA61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4D4292-D1AF-470C-A10A-9C75A19C8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">
                                            <p:graphicEl>
                                              <a:dgm id="{7E4D4292-D1AF-470C-A10A-9C75A19C82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">
                                            <p:graphicEl>
                                              <a:dgm id="{7E4D4292-D1AF-470C-A10A-9C75A19C8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">
                                            <p:graphicEl>
                                              <a:dgm id="{7E4D4292-D1AF-470C-A10A-9C75A19C8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">
                                            <p:graphicEl>
                                              <a:dgm id="{7E4D4292-D1AF-470C-A10A-9C75A19C8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639996-CF6E-4B84-B294-AD9C5F36D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">
                                            <p:graphicEl>
                                              <a:dgm id="{76639996-CF6E-4B84-B294-AD9C5F36D6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">
                                            <p:graphicEl>
                                              <a:dgm id="{76639996-CF6E-4B84-B294-AD9C5F36D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">
                                            <p:graphicEl>
                                              <a:dgm id="{76639996-CF6E-4B84-B294-AD9C5F36D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">
                                            <p:graphicEl>
                                              <a:dgm id="{76639996-CF6E-4B84-B294-AD9C5F36D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7CE372-D26C-427B-BB1E-D4C307452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">
                                            <p:graphicEl>
                                              <a:dgm id="{377CE372-D26C-427B-BB1E-D4C307452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">
                                            <p:graphicEl>
                                              <a:dgm id="{377CE372-D26C-427B-BB1E-D4C307452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">
                                            <p:graphicEl>
                                              <a:dgm id="{377CE372-D26C-427B-BB1E-D4C307452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">
                                            <p:graphicEl>
                                              <a:dgm id="{377CE372-D26C-427B-BB1E-D4C307452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A2FBC8-928B-4B78-B95F-8CDF36D7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">
                                            <p:graphicEl>
                                              <a:dgm id="{C6A2FBC8-928B-4B78-B95F-8CDF36D7C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">
                                            <p:graphicEl>
                                              <a:dgm id="{C6A2FBC8-928B-4B78-B95F-8CDF36D7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">
                                            <p:graphicEl>
                                              <a:dgm id="{C6A2FBC8-928B-4B78-B95F-8CDF36D7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">
                                            <p:graphicEl>
                                              <a:dgm id="{C6A2FBC8-928B-4B78-B95F-8CDF36D7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CA35A3-93F2-4C74-8863-355420A7E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">
                                            <p:graphicEl>
                                              <a:dgm id="{A4CA35A3-93F2-4C74-8863-355420A7E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">
                                            <p:graphicEl>
                                              <a:dgm id="{A4CA35A3-93F2-4C74-8863-355420A7E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">
                                            <p:graphicEl>
                                              <a:dgm id="{A4CA35A3-93F2-4C74-8863-355420A7E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">
                                            <p:graphicEl>
                                              <a:dgm id="{A4CA35A3-93F2-4C74-8863-355420A7E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D8EE4B-865F-4F81-92E5-CC02B6482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">
                                            <p:graphicEl>
                                              <a:dgm id="{F0D8EE4B-865F-4F81-92E5-CC02B6482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">
                                            <p:graphicEl>
                                              <a:dgm id="{F0D8EE4B-865F-4F81-92E5-CC02B6482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">
                                            <p:graphicEl>
                                              <a:dgm id="{F0D8EE4B-865F-4F81-92E5-CC02B6482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">
                                            <p:graphicEl>
                                              <a:dgm id="{F0D8EE4B-865F-4F81-92E5-CC02B6482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CCBF0D-8554-4E34-9105-D4406288A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">
                                            <p:graphicEl>
                                              <a:dgm id="{D9CCBF0D-8554-4E34-9105-D4406288A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">
                                            <p:graphicEl>
                                              <a:dgm id="{D9CCBF0D-8554-4E34-9105-D4406288A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">
                                            <p:graphicEl>
                                              <a:dgm id="{D9CCBF0D-8554-4E34-9105-D4406288A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">
                                            <p:graphicEl>
                                              <a:dgm id="{D9CCBF0D-8554-4E34-9105-D4406288A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99D49D-7DC9-412F-B5AB-9EFB3431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">
                                            <p:graphicEl>
                                              <a:dgm id="{3B99D49D-7DC9-412F-B5AB-9EFB34317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">
                                            <p:graphicEl>
                                              <a:dgm id="{3B99D49D-7DC9-412F-B5AB-9EFB3431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">
                                            <p:graphicEl>
                                              <a:dgm id="{3B99D49D-7DC9-412F-B5AB-9EFB3431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">
                                            <p:graphicEl>
                                              <a:dgm id="{3B99D49D-7DC9-412F-B5AB-9EFB3431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3CB40C-8081-42BA-BD13-CFDFCB1B9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2">
                                            <p:graphicEl>
                                              <a:dgm id="{2F3CB40C-8081-42BA-BD13-CFDFCB1B9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">
                                            <p:graphicEl>
                                              <a:dgm id="{2F3CB40C-8081-42BA-BD13-CFDFCB1B9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">
                                            <p:graphicEl>
                                              <a:dgm id="{2F3CB40C-8081-42BA-BD13-CFDFCB1B9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">
                                            <p:graphicEl>
                                              <a:dgm id="{2F3CB40C-8081-42BA-BD13-CFDFCB1B9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81290B-095A-4A13-AE52-7165E9C32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">
                                            <p:graphicEl>
                                              <a:dgm id="{DE81290B-095A-4A13-AE52-7165E9C32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">
                                            <p:graphicEl>
                                              <a:dgm id="{DE81290B-095A-4A13-AE52-7165E9C32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">
                                            <p:graphicEl>
                                              <a:dgm id="{DE81290B-095A-4A13-AE52-7165E9C32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2">
                                            <p:graphicEl>
                                              <a:dgm id="{DE81290B-095A-4A13-AE52-7165E9C32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6C49F8-5F91-41A5-833F-CF53D8260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">
                                            <p:graphicEl>
                                              <a:dgm id="{846C49F8-5F91-41A5-833F-CF53D8260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">
                                            <p:graphicEl>
                                              <a:dgm id="{846C49F8-5F91-41A5-833F-CF53D8260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">
                                            <p:graphicEl>
                                              <a:dgm id="{846C49F8-5F91-41A5-833F-CF53D8260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">
                                            <p:graphicEl>
                                              <a:dgm id="{846C49F8-5F91-41A5-833F-CF53D8260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BB8B0E-A059-4725-A6EC-FB77E7E99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2">
                                            <p:graphicEl>
                                              <a:dgm id="{ABBB8B0E-A059-4725-A6EC-FB77E7E99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">
                                            <p:graphicEl>
                                              <a:dgm id="{ABBB8B0E-A059-4725-A6EC-FB77E7E99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">
                                            <p:graphicEl>
                                              <a:dgm id="{ABBB8B0E-A059-4725-A6EC-FB77E7E99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2">
                                            <p:graphicEl>
                                              <a:dgm id="{ABBB8B0E-A059-4725-A6EC-FB77E7E99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D2399F-6304-44B2-ADA1-F5159E81C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2">
                                            <p:graphicEl>
                                              <a:dgm id="{69D2399F-6304-44B2-ADA1-F5159E81C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">
                                            <p:graphicEl>
                                              <a:dgm id="{69D2399F-6304-44B2-ADA1-F5159E81C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2">
                                            <p:graphicEl>
                                              <a:dgm id="{69D2399F-6304-44B2-ADA1-F5159E81C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2">
                                            <p:graphicEl>
                                              <a:dgm id="{69D2399F-6304-44B2-ADA1-F5159E81C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08EC6C-4476-435E-AEDD-A1F41B033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2">
                                            <p:graphicEl>
                                              <a:dgm id="{2808EC6C-4476-435E-AEDD-A1F41B033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">
                                            <p:graphicEl>
                                              <a:dgm id="{2808EC6C-4476-435E-AEDD-A1F41B033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2">
                                            <p:graphicEl>
                                              <a:dgm id="{2808EC6C-4476-435E-AEDD-A1F41B033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2">
                                            <p:graphicEl>
                                              <a:dgm id="{2808EC6C-4476-435E-AEDD-A1F41B033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55900" y="0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ערוב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ח'  פסוקים ט"ז- כ"ח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4" name="קבוצה 23"/>
          <p:cNvGrpSpPr/>
          <p:nvPr/>
        </p:nvGrpSpPr>
        <p:grpSpPr>
          <a:xfrm>
            <a:off x="1740645" y="1526714"/>
            <a:ext cx="3223084" cy="4236372"/>
            <a:chOff x="2020045" y="1310814"/>
            <a:chExt cx="3223084" cy="4236372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תיאור המכה</a:t>
                </a:r>
                <a:endParaRPr lang="he-IL" sz="2700" kern="1200" dirty="0"/>
              </a:p>
            </p:txBody>
          </p:sp>
        </p:grpSp>
        <p:grpSp>
          <p:nvGrpSpPr>
            <p:cNvPr id="6" name="קבוצה 5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19" name="מלבן 1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מלבן 1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"והפליתי"- הבדלה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החיות פוגעות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רק במצרים,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אך לא בארץ גושן- מקום מגורי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בני ישראל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קבוצה 22"/>
          <p:cNvGrpSpPr/>
          <p:nvPr/>
        </p:nvGrpSpPr>
        <p:grpSpPr>
          <a:xfrm>
            <a:off x="5266377" y="1526714"/>
            <a:ext cx="2161765" cy="4236372"/>
            <a:chOff x="5545777" y="1310814"/>
            <a:chExt cx="2161765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על ידי מי נעשתה?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הקב"ה</a:t>
                </a:r>
                <a:endParaRPr lang="he-IL" sz="2700" kern="1200" dirty="0"/>
              </a:p>
            </p:txBody>
          </p:sp>
        </p:grpSp>
      </p:grpSp>
      <p:grpSp>
        <p:nvGrpSpPr>
          <p:cNvPr id="25" name="קבוצה 24"/>
          <p:cNvGrpSpPr/>
          <p:nvPr/>
        </p:nvGrpSpPr>
        <p:grpSpPr>
          <a:xfrm>
            <a:off x="7730790" y="1526714"/>
            <a:ext cx="2161765" cy="4236372"/>
            <a:chOff x="7730790" y="1641014"/>
            <a:chExt cx="2161765" cy="4236372"/>
          </a:xfrm>
        </p:grpSpPr>
        <p:grpSp>
          <p:nvGrpSpPr>
            <p:cNvPr id="9" name="קבוצה 8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13" name="מלבן 12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מלבן 1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התראה</a:t>
                </a:r>
                <a:endParaRPr lang="he-IL" sz="2700" kern="1200" dirty="0"/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בבוקר כשפרעה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לבדו ביאור</a:t>
                </a:r>
                <a:endParaRPr lang="he-IL" sz="2700" kern="1200" dirty="0"/>
              </a:p>
            </p:txBody>
          </p:sp>
        </p:grpSp>
      </p:grpSp>
      <p:sp>
        <p:nvSpPr>
          <p:cNvPr id="31" name="מלבן 30"/>
          <p:cNvSpPr/>
          <p:nvPr/>
        </p:nvSpPr>
        <p:spPr>
          <a:xfrm>
            <a:off x="2602542" y="6027003"/>
            <a:ext cx="64027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"הַשְׁכֵּם בַּבֹּקֶר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וְהִתְיַצֵּב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לִפְנֵי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פַרְעֹה הִנֵּה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יוֹצֵא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הַמָּיְמָה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; </a:t>
            </a:r>
            <a:endParaRPr lang="he-IL" sz="2400" dirty="0" smtClean="0">
              <a:solidFill>
                <a:srgbClr val="000000"/>
              </a:solidFill>
              <a:latin typeface="Guttman-Toledo" panose="02010401010101010101" pitchFamily="2" charset="-79"/>
              <a:cs typeface="Guttman-Toledo" panose="02010401010101010101" pitchFamily="2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וְאָמַרְתָּ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אֵלָיו, כֹּה אָמַר יְהוָה, שַׁלַּח עַמִּי, וְיַעַבְדֻנִי."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(ט"ז)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3707010" y="6155533"/>
            <a:ext cx="4193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"הִנְנִי מַשְׁלִיחַ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בְּךָ... אֶת-הֶעָרֹב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(י"ז)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953554" y="6136184"/>
            <a:ext cx="10147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"וְהִפְלֵיתִי בַיּוֹם הַהוּא אֶת-אֶרֶץ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גֹּשֶׁן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אֲשֶׁר עַמִּי עֹמֵד עָלֶיהָ, לְבִלְתִּי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הֱיוֹת שָׁם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עָרֹב"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(י"ח)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291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3" grpId="0"/>
      <p:bldP spid="33" grpId="1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קבוצה 4"/>
          <p:cNvGrpSpPr/>
          <p:nvPr/>
        </p:nvGrpSpPr>
        <p:grpSpPr>
          <a:xfrm>
            <a:off x="4192358" y="1526714"/>
            <a:ext cx="3223084" cy="4236372"/>
            <a:chOff x="2020045" y="1310814"/>
            <a:chExt cx="3223084" cy="4236372"/>
          </a:xfrm>
        </p:grpSpPr>
        <p:grpSp>
          <p:nvGrpSpPr>
            <p:cNvPr id="6" name="קבוצה 5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10" name="מלבן 9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מלבן 1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סיום המכה</a:t>
                </a:r>
                <a:endParaRPr lang="he-IL" sz="2700" kern="1200" dirty="0"/>
              </a:p>
            </p:txBody>
          </p:sp>
        </p:grpSp>
        <p:grpSp>
          <p:nvGrpSpPr>
            <p:cNvPr id="7" name="קבוצה 6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8" name="מלבן 7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מלבן 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lvl="0" algn="ctr" rtl="1"/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"ויסר הערוב"</a:t>
                </a:r>
              </a:p>
              <a:p>
                <a:pPr lvl="0" algn="ctr" rtl="1"/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החיות נעלמות כדי שלא יוכלו </a:t>
                </a:r>
                <a:r>
                  <a:rPr lang="he-IL" sz="2700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להנות</a:t>
                </a:r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מהעורות</a:t>
                </a:r>
                <a:endParaRPr lang="he-IL" sz="27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2" name="קבוצה 11"/>
          <p:cNvGrpSpPr/>
          <p:nvPr/>
        </p:nvGrpSpPr>
        <p:grpSpPr>
          <a:xfrm>
            <a:off x="1715245" y="1526714"/>
            <a:ext cx="2161765" cy="4236372"/>
            <a:chOff x="5545777" y="1310814"/>
            <a:chExt cx="2161765" cy="4236372"/>
          </a:xfrm>
        </p:grpSpPr>
        <p:grpSp>
          <p:nvGrpSpPr>
            <p:cNvPr id="13" name="קבוצה 12"/>
            <p:cNvGrpSpPr/>
            <p:nvPr/>
          </p:nvGrpSpPr>
          <p:grpSpPr>
            <a:xfrm>
              <a:off x="5545777" y="1310814"/>
              <a:ext cx="2161765" cy="834763"/>
              <a:chOff x="3526476" y="591147"/>
              <a:chExt cx="2161765" cy="834763"/>
            </a:xfrm>
          </p:grpSpPr>
          <p:sp>
            <p:nvSpPr>
              <p:cNvPr id="17" name="מלבן 16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מלבן 17"/>
              <p:cNvSpPr/>
              <p:nvPr/>
            </p:nvSpPr>
            <p:spPr>
              <a:xfrm>
                <a:off x="3526476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rtl="1"/>
                <a:r>
                  <a:rPr lang="he-IL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</a:t>
                </a:r>
                <a:r>
                  <a:rPr lang="he-IL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פרעה</a:t>
                </a:r>
              </a:p>
              <a:p>
                <a:pPr lvl="0" algn="ctr" rtl="1"/>
                <a:r>
                  <a:rPr lang="he-IL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הסופית</a:t>
                </a:r>
                <a:endParaRPr lang="he-IL" sz="2800" dirty="0"/>
              </a:p>
            </p:txBody>
          </p:sp>
        </p:grpSp>
        <p:grpSp>
          <p:nvGrpSpPr>
            <p:cNvPr id="14" name="קבוצה 13"/>
            <p:cNvGrpSpPr/>
            <p:nvPr/>
          </p:nvGrpSpPr>
          <p:grpSpPr>
            <a:xfrm>
              <a:off x="5545777" y="2145577"/>
              <a:ext cx="2161765" cy="3401609"/>
              <a:chOff x="3526476" y="1425910"/>
              <a:chExt cx="2161765" cy="3401609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מלבן 15"/>
              <p:cNvSpPr/>
              <p:nvPr/>
            </p:nvSpPr>
            <p:spPr>
              <a:xfrm>
                <a:off x="3526476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lvl="0" algn="ctr" rtl="1"/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"ויכבד פרעה את ליבו גם בפעם הזאת"</a:t>
                </a:r>
              </a:p>
              <a:p>
                <a:pPr lvl="0" algn="ctr" rtl="1"/>
                <a:r>
                  <a:rPr lang="he-IL" sz="2700" dirty="0" smtClean="0">
                    <a:latin typeface="Times New Roman" panose="02020603050405020304" pitchFamily="18" charset="0"/>
                  </a:rPr>
                  <a:t>לא קיים את הבטחתו</a:t>
                </a:r>
                <a:endParaRPr lang="he-IL" dirty="0"/>
              </a:p>
            </p:txBody>
          </p:sp>
        </p:grpSp>
      </p:grpSp>
      <p:grpSp>
        <p:nvGrpSpPr>
          <p:cNvPr id="19" name="קבוצה 18"/>
          <p:cNvGrpSpPr/>
          <p:nvPr/>
        </p:nvGrpSpPr>
        <p:grpSpPr>
          <a:xfrm>
            <a:off x="7730790" y="1526714"/>
            <a:ext cx="2161765" cy="4236372"/>
            <a:chOff x="7730790" y="1641014"/>
            <a:chExt cx="2161765" cy="4236372"/>
          </a:xfrm>
        </p:grpSpPr>
        <p:grpSp>
          <p:nvGrpSpPr>
            <p:cNvPr id="20" name="קבוצה 19"/>
            <p:cNvGrpSpPr/>
            <p:nvPr/>
          </p:nvGrpSpPr>
          <p:grpSpPr>
            <a:xfrm>
              <a:off x="7730790" y="1641014"/>
              <a:ext cx="2161765" cy="834763"/>
              <a:chOff x="5990889" y="591147"/>
              <a:chExt cx="2161765" cy="834763"/>
            </a:xfrm>
          </p:grpSpPr>
          <p:sp>
            <p:nvSpPr>
              <p:cNvPr id="24" name="מלבן 23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מלבן 24"/>
              <p:cNvSpPr/>
              <p:nvPr/>
            </p:nvSpPr>
            <p:spPr>
              <a:xfrm>
                <a:off x="5990889" y="591147"/>
                <a:ext cx="2161765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rtl="1"/>
                <a:r>
                  <a:rPr lang="he-IL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תגובת פרעה הראשונה</a:t>
                </a:r>
                <a:endParaRPr lang="he-IL" sz="2800" dirty="0"/>
              </a:p>
            </p:txBody>
          </p:sp>
        </p:grpSp>
        <p:grpSp>
          <p:nvGrpSpPr>
            <p:cNvPr id="21" name="קבוצה 20"/>
            <p:cNvGrpSpPr/>
            <p:nvPr/>
          </p:nvGrpSpPr>
          <p:grpSpPr>
            <a:xfrm>
              <a:off x="7730790" y="2475777"/>
              <a:ext cx="2161765" cy="3401609"/>
              <a:chOff x="5990889" y="1425910"/>
              <a:chExt cx="2161765" cy="3401609"/>
            </a:xfrm>
          </p:grpSpPr>
          <p:sp>
            <p:nvSpPr>
              <p:cNvPr id="22" name="מלבן 21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r" rtl="1"/>
                <a:r>
                  <a:rPr lang="he-IL" sz="27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1. תקריבו קורבנות במצרים</a:t>
                </a:r>
              </a:p>
              <a:p>
                <a:pPr algn="r" rtl="1"/>
                <a:endParaRPr lang="he-IL" sz="27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" name="מלבן 22"/>
              <p:cNvSpPr/>
              <p:nvPr/>
            </p:nvSpPr>
            <p:spPr>
              <a:xfrm>
                <a:off x="5990889" y="1425910"/>
                <a:ext cx="2161765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lvl="0" algn="ctr" rtl="1"/>
                <a:endParaRPr lang="en-US" sz="27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6" name="מלבן 25"/>
          <p:cNvSpPr/>
          <p:nvPr/>
        </p:nvSpPr>
        <p:spPr>
          <a:xfrm>
            <a:off x="3999411" y="6121753"/>
            <a:ext cx="3842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"לְכוּ זִבְחוּ </a:t>
            </a:r>
            <a:r>
              <a:rPr lang="he-IL" sz="2400" dirty="0" err="1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לֵאלֹקיכֶם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בָּאָרֶץ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(כ"א)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2755900" y="0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ערוב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ח'  פסוקים ט"ז- כ"ח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2097392" y="5942871"/>
            <a:ext cx="7003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"וַיֹּאמֶר מֹשֶׁה, לֹא נָכוֹן לַעֲשׂוֹת כֵּן, כִּי תּוֹעֲבַת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מִצְרַיִם נִזְבַּח...</a:t>
            </a:r>
          </a:p>
          <a:p>
            <a:pPr algn="ctr"/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דֶּרֶךְ שְׁלֹשֶׁת יָמִים, נֵלֵךְ בַּמִּדְבָּר"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(כ"ב-כ"ג)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1276860" y="5926424"/>
            <a:ext cx="8098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"וַיֹּאמֶר פַּרְעֹה, אָנֹכִי אֲשַׁלַּח אֶתְכֶם וּזְבַחְתֶּם לַיהוָה </a:t>
            </a:r>
            <a:r>
              <a:rPr lang="he-IL" sz="2400" dirty="0" err="1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אֱלֹהֵיכֶם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בַּמִּדְבָּר—</a:t>
            </a:r>
          </a:p>
          <a:p>
            <a:pPr algn="ctr"/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רַק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הַרְחֵק לֹא-תַרְחִיקוּ, לָלֶכֶת; הַעְתִּירוּ, בַּעֲדִי"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(כ"א)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7793904" y="3890035"/>
            <a:ext cx="2098651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2.בסוף מסכים </a:t>
            </a:r>
            <a:endParaRPr lang="he-IL" sz="27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 rtl="1"/>
            <a:r>
              <a:rPr lang="he-IL" sz="27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במדבר </a:t>
            </a: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בתנאי </a:t>
            </a:r>
            <a:endParaRPr lang="he-IL" sz="27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 rtl="1"/>
            <a:r>
              <a:rPr lang="he-IL" sz="27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שלא </a:t>
            </a:r>
            <a:r>
              <a:rPr lang="he-IL" sz="27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יתרחקו</a:t>
            </a:r>
          </a:p>
        </p:txBody>
      </p:sp>
      <p:sp>
        <p:nvSpPr>
          <p:cNvPr id="40" name="מלבן 39"/>
          <p:cNvSpPr/>
          <p:nvPr/>
        </p:nvSpPr>
        <p:spPr>
          <a:xfrm>
            <a:off x="2671667" y="6068742"/>
            <a:ext cx="6721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"וַיָּסַר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הֶעָרֹב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מִפַּרְעֹה מֵעֲבָדָיו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וּמֵעַמּוֹ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לֹא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נִשְׁאַר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אֶחָד"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(כ"ז)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2040726" y="6068742"/>
            <a:ext cx="785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"וַיַּכְבֵּד פַּרְעֹה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אֶת לִבּוֹ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, גַּם בַּפַּעַם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הַזֹּאת 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וְלֹא </a:t>
            </a:r>
            <a:r>
              <a:rPr lang="he-IL" sz="24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שִׁלַּח אֶת הָעָם</a:t>
            </a:r>
            <a:r>
              <a:rPr lang="he-IL" sz="2400" dirty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" </a:t>
            </a:r>
            <a:r>
              <a:rPr lang="he-IL" sz="1600" dirty="0" smtClean="0">
                <a:solidFill>
                  <a:srgbClr val="000000"/>
                </a:solidFill>
                <a:latin typeface="Guttman-Toledo" panose="02010401010101010101" pitchFamily="2" charset="-79"/>
                <a:cs typeface="Guttman-Toledo" panose="02010401010101010101" pitchFamily="2" charset="-79"/>
              </a:rPr>
              <a:t>(כ"ח)</a:t>
            </a:r>
            <a:endParaRPr lang="he-IL" sz="1600" dirty="0">
              <a:latin typeface="Guttman-Toledo" panose="02010401010101010101" pitchFamily="2" charset="-79"/>
              <a:cs typeface="Guttman-Toledo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31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3" grpId="0"/>
      <p:bldP spid="33" grpId="1"/>
      <p:bldP spid="34" grpId="0"/>
      <p:bldP spid="34" grpId="1"/>
      <p:bldP spid="32" grpId="0"/>
      <p:bldP spid="40" grpId="0"/>
      <p:bldP spid="40" grpId="1"/>
      <p:bldP spid="4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קבוצה 5"/>
          <p:cNvGrpSpPr/>
          <p:nvPr/>
        </p:nvGrpSpPr>
        <p:grpSpPr>
          <a:xfrm>
            <a:off x="4192358" y="1824426"/>
            <a:ext cx="3223084" cy="4236372"/>
            <a:chOff x="2020045" y="1310814"/>
            <a:chExt cx="3223084" cy="4236372"/>
          </a:xfrm>
        </p:grpSpPr>
        <p:grpSp>
          <p:nvGrpSpPr>
            <p:cNvPr id="7" name="קבוצה 6"/>
            <p:cNvGrpSpPr/>
            <p:nvPr/>
          </p:nvGrpSpPr>
          <p:grpSpPr>
            <a:xfrm>
              <a:off x="2027557" y="1310814"/>
              <a:ext cx="3208060" cy="834763"/>
              <a:chOff x="8256" y="591147"/>
              <a:chExt cx="3208060" cy="834763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8256" y="591147"/>
                <a:ext cx="3208060" cy="834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2024" tIns="109728" rIns="192024" bIns="109728" numCol="1" spcCol="1270" anchor="ctr" anchorCtr="0">
                <a:noAutofit/>
              </a:bodyPr>
              <a:lstStyle/>
              <a:p>
                <a:pPr lvl="0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egaMedium" pitchFamily="2" charset="-79"/>
                  </a:rPr>
                  <a:t>מטרת המכה</a:t>
                </a:r>
                <a:endParaRPr lang="he-IL" sz="2700" kern="1200" dirty="0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2020045" y="2145577"/>
              <a:ext cx="3223084" cy="3401609"/>
              <a:chOff x="744" y="1425910"/>
              <a:chExt cx="3223084" cy="3401609"/>
            </a:xfrm>
          </p:grpSpPr>
          <p:sp>
            <p:nvSpPr>
              <p:cNvPr id="9" name="מלבן 8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מלבן 9"/>
              <p:cNvSpPr/>
              <p:nvPr/>
            </p:nvSpPr>
            <p:spPr>
              <a:xfrm>
                <a:off x="744" y="1425910"/>
                <a:ext cx="3223084" cy="34016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t" anchorCtr="0">
                <a:noAutofit/>
              </a:bodyPr>
              <a:lstStyle/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"אֲנִי ה' </a:t>
                </a: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בְּקֶרֶב </a:t>
                </a:r>
                <a:r>
                  <a:rPr lang="he-IL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הָאָרֶץ"</a:t>
                </a:r>
                <a:endParaRPr lang="he-IL" sz="36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he-IL" sz="36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lvl="1" algn="ct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ה' שולט בארץ וגזירתו מתקיימת</a:t>
                </a:r>
                <a:endParaRPr lang="he-IL" sz="3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lvl="1" algn="r" defTabSz="120015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he-IL" sz="2700" kern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7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8" name="קבוצה 17"/>
          <p:cNvGrpSpPr/>
          <p:nvPr/>
        </p:nvGrpSpPr>
        <p:grpSpPr>
          <a:xfrm flipH="1">
            <a:off x="414362" y="6060798"/>
            <a:ext cx="2607061" cy="542925"/>
            <a:chOff x="1541269" y="-729757"/>
            <a:chExt cx="2607061" cy="542925"/>
          </a:xfrm>
        </p:grpSpPr>
        <p:grpSp>
          <p:nvGrpSpPr>
            <p:cNvPr id="19" name="קבוצה 18"/>
            <p:cNvGrpSpPr/>
            <p:nvPr/>
          </p:nvGrpSpPr>
          <p:grpSpPr>
            <a:xfrm>
              <a:off x="1541269" y="-675464"/>
              <a:ext cx="2335598" cy="434340"/>
              <a:chOff x="25299" y="217170"/>
              <a:chExt cx="2335598" cy="434340"/>
            </a:xfrm>
          </p:grpSpPr>
          <p:sp>
            <p:nvSpPr>
              <p:cNvPr id="21" name="מלבן 20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מלבן 21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344757" bIns="121920" numCol="1" spcCol="1270" anchor="ctr" anchorCtr="0">
                <a:noAutofit/>
              </a:bodyPr>
              <a:lstStyle/>
              <a:p>
                <a:pPr lvl="0" algn="ctr" defTabSz="2133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e-IL" sz="3200" kern="1200" dirty="0"/>
              </a:p>
            </p:txBody>
          </p:sp>
        </p:grpSp>
        <p:sp>
          <p:nvSpPr>
            <p:cNvPr id="20" name="אליפסה 19"/>
            <p:cNvSpPr/>
            <p:nvPr/>
          </p:nvSpPr>
          <p:spPr>
            <a:xfrm>
              <a:off x="3605405" y="-729757"/>
              <a:ext cx="542925" cy="54292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3" name="מלבן 22"/>
          <p:cNvSpPr/>
          <p:nvPr/>
        </p:nvSpPr>
        <p:spPr>
          <a:xfrm>
            <a:off x="8016" y="6012907"/>
            <a:ext cx="2702984" cy="5555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43000" lvl="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השגחת ה</a:t>
            </a:r>
            <a:r>
              <a:rPr lang="he-IL" altLang="he-IL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'</a:t>
            </a:r>
          </a:p>
        </p:txBody>
      </p:sp>
      <p:sp>
        <p:nvSpPr>
          <p:cNvPr id="16" name="מלבן 15"/>
          <p:cNvSpPr/>
          <p:nvPr/>
        </p:nvSpPr>
        <p:spPr>
          <a:xfrm>
            <a:off x="2755900" y="0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he-IL" sz="5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Medium" pitchFamily="2" charset="-79"/>
              </a:rPr>
              <a:t>מכת ערוב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MegaLight" pitchFamily="2" charset="-79"/>
              </a:rPr>
              <a:t>פרק ח'  פסוקים ט"ז- כ"ח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76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452265" y="2120900"/>
          <a:ext cx="5293821" cy="4051301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567417"/>
                <a:gridCol w="567417"/>
                <a:gridCol w="567417"/>
                <a:gridCol w="900481"/>
                <a:gridCol w="672686"/>
                <a:gridCol w="672686"/>
                <a:gridCol w="672686"/>
                <a:gridCol w="673031"/>
              </a:tblGrid>
              <a:tr h="4728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המכה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התראה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על ידי מי נעשתה?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תיאור המכה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החרטומים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 פרעה 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סיום המכה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מטרת המכה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דם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ז' פסוקים י"ד- כ"ה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צפרדע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ז' פסוקים כ"ו- כ"ט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פס' א'- י"א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כינים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פסוקים י"ב- ט"ו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ערוב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פסוקים ט"ז- כ"ח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דבר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ט' פסוקים א'- ז'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שחין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ט' פסוקים ח'- י"ב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2347736" y="2120901"/>
          <a:ext cx="7502878" cy="4051298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804194"/>
                <a:gridCol w="804194"/>
                <a:gridCol w="804194"/>
                <a:gridCol w="1276243"/>
                <a:gridCol w="953391"/>
                <a:gridCol w="953391"/>
                <a:gridCol w="953391"/>
                <a:gridCol w="953880"/>
              </a:tblGrid>
              <a:tr h="67016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המכה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התראה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על ידי מי נעשתה?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תיאור המכה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החרטומים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 פרעה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סיום המכה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מטרת המכה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2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ברד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ט' פסוקים י"ג- ל"ה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2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ארבה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י' פס' א'- כ'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2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חושך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י' פסוקים כ"א- כ"ט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2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בכורות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פרקים י"א, י"ב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30" marR="52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1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59809"/>
              </p:ext>
            </p:extLst>
          </p:nvPr>
        </p:nvGraphicFramePr>
        <p:xfrm>
          <a:off x="203201" y="139700"/>
          <a:ext cx="10566399" cy="6609228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873602"/>
                <a:gridCol w="1204797"/>
                <a:gridCol w="1248000"/>
                <a:gridCol w="1248000"/>
                <a:gridCol w="1248000"/>
                <a:gridCol w="1248000"/>
                <a:gridCol w="1248000"/>
                <a:gridCol w="1248000"/>
              </a:tblGrid>
              <a:tr h="56813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התראה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על ידי מי נעשתה?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תיאור המכה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החרטומים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 פרעה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סיום המכה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מטרת 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13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12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צפרדע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12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כינים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12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ערוב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12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דבר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12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שחין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68138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ברד</a:t>
                      </a:r>
                      <a:endParaRPr lang="en-US" sz="2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8138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ארבה</a:t>
                      </a:r>
                      <a:endParaRPr lang="en-US" sz="2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8138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חושך</a:t>
                      </a:r>
                      <a:endParaRPr lang="en-US" sz="2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8138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בכורות</a:t>
                      </a:r>
                      <a:r>
                        <a:rPr lang="he-IL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2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5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פרעה כפר ב-3 יסודות האמונה </a:t>
            </a:r>
            <a:r>
              <a:rPr lang="he-IL" sz="6600" dirty="0" smtClean="0"/>
              <a:t>וכל סדרת מכות באה ללמד </a:t>
            </a:r>
            <a:br>
              <a:rPr lang="he-IL" sz="6600" dirty="0" smtClean="0"/>
            </a:br>
            <a:r>
              <a:rPr lang="he-IL" sz="6600" dirty="0" smtClean="0"/>
              <a:t>את אחד היסודות</a:t>
            </a:r>
            <a:endParaRPr lang="he-IL" sz="66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הכלי יקר פרק ז' פסוק י"ז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44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3143361823"/>
              </p:ext>
            </p:extLst>
          </p:nvPr>
        </p:nvGraphicFramePr>
        <p:xfrm>
          <a:off x="279400" y="4533900"/>
          <a:ext cx="2667000" cy="217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533400" y="1285220"/>
            <a:ext cx="11963400" cy="26542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143000" lvl="0" indent="0" algn="ctr" defTabSz="914400" rtl="1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SzTx/>
              <a:tabLst/>
            </a:pPr>
            <a:r>
              <a:rPr kumimoji="0" lang="he-IL" altLang="he-IL" sz="3200" b="1" i="0" u="sng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ה' ברא את העולם</a:t>
            </a:r>
          </a:p>
          <a:p>
            <a:pPr marL="0" marR="1143000" lvl="0" indent="0" algn="ctr" defTabSz="914400" rtl="1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SzTx/>
              <a:tabLst/>
            </a:pPr>
            <a:r>
              <a:rPr kumimoji="0" lang="he-IL" altLang="he-I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קבוצה זו באה כנגד דברי פרעה בפגישתו הראשונה עם משה ואהרון: </a:t>
            </a:r>
          </a:p>
          <a:p>
            <a:pPr marL="0" marR="1143000" lvl="0" indent="0" algn="ctr" defTabSz="914400" rtl="1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SzTx/>
              <a:tabLst/>
            </a:pPr>
            <a:r>
              <a:rPr kumimoji="0" lang="he-IL" altLang="he-I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"</a:t>
            </a:r>
            <a:r>
              <a:rPr kumimoji="0" lang="he-IL" altLang="he-IL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מי ה' אשר אשמע בקולו</a:t>
            </a:r>
            <a:r>
              <a:rPr kumimoji="0" lang="he-IL" altLang="he-I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", כלומר, אני לא מאמין במציאות של ה'.</a:t>
            </a:r>
          </a:p>
          <a:p>
            <a:pPr marR="114300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kumimoji="0" lang="he-IL" altLang="he-I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קבוצה זו מלמדת את פרעה </a:t>
            </a:r>
            <a:r>
              <a:rPr lang="he-IL" altLang="he-IL" sz="32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"כי אני ה</a:t>
            </a:r>
            <a:r>
              <a:rPr lang="he-IL" altLang="he-IL" sz="32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'"</a:t>
            </a:r>
          </a:p>
          <a:p>
            <a:pPr marR="114300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kumimoji="0" lang="he-IL" altLang="he-I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מי שאמר שיהיה מים- יאמר למים שיהיו דם</a:t>
            </a:r>
          </a:p>
          <a:p>
            <a:pPr marR="114300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200" dirty="0" smtClean="0">
                <a:solidFill>
                  <a:schemeClr val="tx1"/>
                </a:solidFill>
                <a:latin typeface="Calibri" panose="020F0502020204030204" pitchFamily="34" charset="0"/>
                <a:cs typeface="Narkisim" panose="020E0502050101010101" pitchFamily="34" charset="-79"/>
              </a:rPr>
              <a:t>מי שאמר לצפרדע לחיות במים- יאמר לה לחיות ביבשה</a:t>
            </a:r>
          </a:p>
          <a:p>
            <a:pPr marR="114300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kumimoji="0" lang="he-IL" altLang="he-I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Narkisim" panose="020E0502050101010101" pitchFamily="34" charset="-79"/>
              </a:rPr>
              <a:t>ומי שאמר לארץ להוציא</a:t>
            </a:r>
            <a:r>
              <a:rPr kumimoji="0" lang="he-IL" altLang="he-IL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Narkisim" panose="020E0502050101010101" pitchFamily="34" charset="-79"/>
              </a:rPr>
              <a:t> מזון- יאמר לה להוציא כינים</a:t>
            </a:r>
            <a:endParaRPr kumimoji="0" lang="he-IL" altLang="he-IL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967761" y="297934"/>
            <a:ext cx="47067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he-I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קבוצה ראשונה – דצ"ך </a:t>
            </a:r>
            <a:endParaRPr lang="he-IL" sz="4000" dirty="0"/>
          </a:p>
        </p:txBody>
      </p:sp>
      <p:sp>
        <p:nvSpPr>
          <p:cNvPr id="8" name="מלבן 7"/>
          <p:cNvSpPr/>
          <p:nvPr/>
        </p:nvSpPr>
        <p:spPr>
          <a:xfrm>
            <a:off x="1917700" y="5859536"/>
            <a:ext cx="86106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dirty="0"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בקבוצה זו מצליחים החרטומים להתחרות עם אהרון עד מכת הכינים, </a:t>
            </a:r>
          </a:p>
          <a:p>
            <a:pPr marR="114300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dirty="0"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שבה הם לא הצליחו לעשות את מה שעשה אהרון, שליח ה', והודו: "אצבע </a:t>
            </a:r>
            <a:r>
              <a:rPr lang="he-IL" altLang="he-IL" dirty="0" smtClean="0"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אלוקים </a:t>
            </a:r>
            <a:r>
              <a:rPr lang="he-IL" altLang="he-IL" dirty="0">
                <a:latin typeface="Calibri" panose="020F0502020204030204" pitchFamily="34" charset="0"/>
                <a:ea typeface="Arial" panose="020B0604020202020204" pitchFamily="34" charset="0"/>
                <a:cs typeface="Narkisim" panose="020E0502050101010101" pitchFamily="34" charset="-79"/>
              </a:rPr>
              <a:t>היא"</a:t>
            </a:r>
            <a:endParaRPr lang="he-IL" altLang="he-IL" dirty="0">
              <a:latin typeface="Arial" panose="020B0604020202020204" pitchFamily="34" charset="0"/>
            </a:endParaRPr>
          </a:p>
        </p:txBody>
      </p:sp>
      <p:grpSp>
        <p:nvGrpSpPr>
          <p:cNvPr id="16" name="קבוצה 15"/>
          <p:cNvGrpSpPr/>
          <p:nvPr/>
        </p:nvGrpSpPr>
        <p:grpSpPr>
          <a:xfrm flipH="1">
            <a:off x="182369" y="170709"/>
            <a:ext cx="2607061" cy="542925"/>
            <a:chOff x="1541269" y="-729757"/>
            <a:chExt cx="2607061" cy="542925"/>
          </a:xfrm>
        </p:grpSpPr>
        <p:grpSp>
          <p:nvGrpSpPr>
            <p:cNvPr id="12" name="קבוצה 11"/>
            <p:cNvGrpSpPr/>
            <p:nvPr/>
          </p:nvGrpSpPr>
          <p:grpSpPr>
            <a:xfrm>
              <a:off x="1541269" y="-675464"/>
              <a:ext cx="2335598" cy="434340"/>
              <a:chOff x="25299" y="217170"/>
              <a:chExt cx="2335598" cy="434340"/>
            </a:xfrm>
          </p:grpSpPr>
          <p:sp>
            <p:nvSpPr>
              <p:cNvPr id="14" name="מלבן 13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מלבן 14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344757" bIns="121920" numCol="1" spcCol="1270" anchor="ctr" anchorCtr="0">
                <a:noAutofit/>
              </a:bodyPr>
              <a:lstStyle/>
              <a:p>
                <a:pPr lvl="0" algn="ctr" defTabSz="2133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e-IL" sz="3200" kern="1200" dirty="0"/>
              </a:p>
            </p:txBody>
          </p:sp>
        </p:grpSp>
        <p:sp>
          <p:nvSpPr>
            <p:cNvPr id="13" name="אליפסה 12"/>
            <p:cNvSpPr/>
            <p:nvPr/>
          </p:nvSpPr>
          <p:spPr>
            <a:xfrm>
              <a:off x="3605405" y="-729757"/>
              <a:ext cx="542925" cy="54292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1" name="מלבן 10"/>
          <p:cNvSpPr/>
          <p:nvPr/>
        </p:nvSpPr>
        <p:spPr>
          <a:xfrm>
            <a:off x="-231993" y="122818"/>
            <a:ext cx="2719014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43000" lvl="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מציאות ה'</a:t>
            </a:r>
          </a:p>
        </p:txBody>
      </p:sp>
    </p:spTree>
    <p:extLst>
      <p:ext uri="{BB962C8B-B14F-4D97-AF65-F5344CB8AC3E}">
        <p14:creationId xmlns:p14="http://schemas.microsoft.com/office/powerpoint/2010/main" val="163458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112764864"/>
              </p:ext>
            </p:extLst>
          </p:nvPr>
        </p:nvGraphicFramePr>
        <p:xfrm>
          <a:off x="279400" y="4533900"/>
          <a:ext cx="2667000" cy="217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361420"/>
            <a:ext cx="11113448" cy="26542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143000" lvl="0" algn="ctr" defTabSz="914400" rtl="1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SzTx/>
              <a:tabLst/>
            </a:pPr>
            <a:r>
              <a:rPr kumimoji="0" lang="he-IL" altLang="he-IL" sz="3200" b="1" i="0" u="sng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ה' </a:t>
            </a:r>
            <a:r>
              <a:rPr kumimoji="0" lang="he-IL" altLang="he-IL" sz="3200" b="1" i="0" u="sng" strike="noStrike" normalizeH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משגיח ושולט בארץ</a:t>
            </a:r>
            <a:endParaRPr kumimoji="0" lang="he-IL" altLang="he-IL" sz="3200" b="1" i="0" u="sng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NadavB" pitchFamily="2" charset="-79"/>
            </a:endParaRPr>
          </a:p>
          <a:p>
            <a:pPr marL="0" marR="1143000" lvl="0" algn="ctr" defTabSz="914400" rtl="1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SzTx/>
              <a:tabLst/>
            </a:pPr>
            <a:r>
              <a:rPr lang="he-I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קבוצה 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זו באה כנגד דברי פרעה בפגישתו הראשונה עם משה ואהרון: "</a:t>
            </a:r>
            <a:r>
              <a:rPr lang="he-IL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לא ידעתי את ה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'", </a:t>
            </a:r>
            <a:r>
              <a:rPr lang="he-I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כלומר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, גם אם יש </a:t>
            </a:r>
            <a:endParaRPr lang="he-IL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Narkisim" panose="020E0502050101010101" pitchFamily="34" charset="-79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מציאות 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של ה', אומר פרעה, אני לא מבין איך זה קשור אליי, איך זה משפיע על מה שקורה בארץ. </a:t>
            </a:r>
            <a:endParaRPr lang="he-IL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Narkisim" panose="020E0502050101010101" pitchFamily="34" charset="-79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קבוצה 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זו באה ללמד את פרעה </a:t>
            </a:r>
            <a:r>
              <a:rPr lang="he-IL" sz="32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"כי אני ה' בקרב הארץ</a:t>
            </a:r>
            <a:r>
              <a:rPr lang="he-IL" sz="32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"</a:t>
            </a:r>
            <a:r>
              <a:rPr lang="he-IL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 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מטרה זו הושגה ע"י: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algn="r" rt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  <a:tab pos="685800" algn="l"/>
              </a:tabLst>
            </a:pP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אפליה בין מצריים ובין </a:t>
            </a:r>
            <a:r>
              <a:rPr lang="he-I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ישראל              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algn="r" rt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  <a:tab pos="685800" algn="l"/>
              </a:tabLst>
            </a:pPr>
            <a:r>
              <a:rPr lang="he-I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התיזמון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 – קביעת מועד מסוים לבוא המכה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			באמצעות 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האפליה הנעשית בזמן מוגדר, מוכיח ה' שהוא פועל בעולם ומשגיח על המצויים בו.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967761" y="297934"/>
            <a:ext cx="41456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he-I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קבוצה </a:t>
            </a:r>
            <a:r>
              <a:rPr lang="he-IL" alt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שניה– עד"ש </a:t>
            </a:r>
            <a:endParaRPr lang="he-IL" sz="4000" dirty="0"/>
          </a:p>
        </p:txBody>
      </p:sp>
      <p:grpSp>
        <p:nvGrpSpPr>
          <p:cNvPr id="6" name="קבוצה 5"/>
          <p:cNvGrpSpPr/>
          <p:nvPr/>
        </p:nvGrpSpPr>
        <p:grpSpPr>
          <a:xfrm flipH="1">
            <a:off x="182369" y="170709"/>
            <a:ext cx="2607061" cy="542925"/>
            <a:chOff x="1541269" y="-729757"/>
            <a:chExt cx="2607061" cy="542925"/>
          </a:xfrm>
        </p:grpSpPr>
        <p:grpSp>
          <p:nvGrpSpPr>
            <p:cNvPr id="8" name="קבוצה 7"/>
            <p:cNvGrpSpPr/>
            <p:nvPr/>
          </p:nvGrpSpPr>
          <p:grpSpPr>
            <a:xfrm>
              <a:off x="1541269" y="-675464"/>
              <a:ext cx="2335598" cy="434340"/>
              <a:chOff x="25299" y="217170"/>
              <a:chExt cx="2335598" cy="434340"/>
            </a:xfrm>
          </p:grpSpPr>
          <p:sp>
            <p:nvSpPr>
              <p:cNvPr id="10" name="מלבן 9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מלבן 10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344757" bIns="121920" numCol="1" spcCol="1270" anchor="ctr" anchorCtr="0">
                <a:noAutofit/>
              </a:bodyPr>
              <a:lstStyle/>
              <a:p>
                <a:pPr lvl="0" algn="ctr" defTabSz="2133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e-IL" sz="3200" kern="1200" dirty="0"/>
              </a:p>
            </p:txBody>
          </p:sp>
        </p:grpSp>
        <p:sp>
          <p:nvSpPr>
            <p:cNvPr id="9" name="אליפסה 8"/>
            <p:cNvSpPr/>
            <p:nvPr/>
          </p:nvSpPr>
          <p:spPr>
            <a:xfrm>
              <a:off x="3605405" y="-729757"/>
              <a:ext cx="542925" cy="54292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מלבן 11"/>
          <p:cNvSpPr/>
          <p:nvPr/>
        </p:nvSpPr>
        <p:spPr>
          <a:xfrm>
            <a:off x="-223978" y="122818"/>
            <a:ext cx="2702984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43000" lvl="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השגחת </a:t>
            </a:r>
            <a:r>
              <a:rPr lang="he-IL" altLang="he-IL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ה'</a:t>
            </a:r>
          </a:p>
        </p:txBody>
      </p:sp>
    </p:spTree>
    <p:extLst>
      <p:ext uri="{BB962C8B-B14F-4D97-AF65-F5344CB8AC3E}">
        <p14:creationId xmlns:p14="http://schemas.microsoft.com/office/powerpoint/2010/main" val="296533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1989404288"/>
              </p:ext>
            </p:extLst>
          </p:nvPr>
        </p:nvGraphicFramePr>
        <p:xfrm>
          <a:off x="279400" y="4533900"/>
          <a:ext cx="2667000" cy="217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37620"/>
            <a:ext cx="11113448" cy="26542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143000" lvl="0" algn="ctr" defTabSz="914400" rtl="1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SzTx/>
              <a:tabLst/>
            </a:pPr>
            <a:r>
              <a:rPr kumimoji="0" lang="he-IL" altLang="he-IL" sz="3200" b="1" i="0" u="sng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יש אלוקים שיכול לשנות את </a:t>
            </a:r>
            <a:r>
              <a:rPr kumimoji="0" lang="he-IL" altLang="he-IL" sz="3200" b="1" i="0" u="sng" strike="noStrike" normalizeH="0" baseline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הטבעכרצונו</a:t>
            </a:r>
            <a:endParaRPr kumimoji="0" lang="he-IL" altLang="he-IL" sz="3200" b="1" i="0" u="sng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NadavB" pitchFamily="2" charset="-79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2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קבוצה זו באה כנגד דברי פרעה בפגישתו הראשונה עם משה ואהרון: </a:t>
            </a:r>
            <a:endParaRPr lang="he-IL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Narkisim" panose="020E0502050101010101" pitchFamily="34" charset="-79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2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"</a:t>
            </a:r>
            <a:r>
              <a:rPr lang="he-IL" sz="2200" u="sng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לא ידעתי את ה' וגם את ישראל לא אשלח", </a:t>
            </a:r>
            <a:endParaRPr lang="he-IL" sz="2200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Narkisim" panose="020E0502050101010101" pitchFamily="34" charset="-79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כלומר</a:t>
            </a:r>
            <a:r>
              <a:rPr lang="he-IL" sz="22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,  גם אם יש ה' והוא פועל בעולם – אני לא יירא ממנו. </a:t>
            </a:r>
            <a:endParaRPr lang="he-IL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Narkisim" panose="020E0502050101010101" pitchFamily="34" charset="-79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קבוצה </a:t>
            </a:r>
            <a:r>
              <a:rPr lang="he-IL" sz="22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זו באה ללמד את פרעה </a:t>
            </a:r>
            <a:r>
              <a:rPr lang="he-IL" sz="32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"כי אין כמוני בכל הארץ</a:t>
            </a:r>
            <a:r>
              <a:rPr lang="he-IL" sz="32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" </a:t>
            </a:r>
            <a:endParaRPr lang="he-IL" sz="32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NadavB" pitchFamily="2" charset="-79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מטרה </a:t>
            </a:r>
            <a:r>
              <a:rPr lang="he-IL" sz="22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זו הושגה באמצעות מכות חריגות </a:t>
            </a:r>
            <a:r>
              <a:rPr lang="he-IL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בעוצמתן	שביטאו </a:t>
            </a:r>
            <a:r>
              <a:rPr lang="he-IL" sz="22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את כוחו ועוצמתו של ה'.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967761" y="297934"/>
            <a:ext cx="4939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he-I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קבוצה </a:t>
            </a:r>
            <a:r>
              <a:rPr lang="he-IL" alt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שלישית– באח"ב </a:t>
            </a:r>
            <a:endParaRPr lang="he-IL" sz="4000" dirty="0"/>
          </a:p>
        </p:txBody>
      </p:sp>
      <p:grpSp>
        <p:nvGrpSpPr>
          <p:cNvPr id="8" name="קבוצה 7"/>
          <p:cNvGrpSpPr/>
          <p:nvPr/>
        </p:nvGrpSpPr>
        <p:grpSpPr>
          <a:xfrm flipH="1">
            <a:off x="182369" y="170709"/>
            <a:ext cx="2607061" cy="542925"/>
            <a:chOff x="1541269" y="-729757"/>
            <a:chExt cx="2607061" cy="542925"/>
          </a:xfrm>
        </p:grpSpPr>
        <p:grpSp>
          <p:nvGrpSpPr>
            <p:cNvPr id="9" name="קבוצה 8"/>
            <p:cNvGrpSpPr/>
            <p:nvPr/>
          </p:nvGrpSpPr>
          <p:grpSpPr>
            <a:xfrm>
              <a:off x="1541269" y="-675464"/>
              <a:ext cx="2335598" cy="434340"/>
              <a:chOff x="25299" y="217170"/>
              <a:chExt cx="2335598" cy="434340"/>
            </a:xfrm>
          </p:grpSpPr>
          <p:sp>
            <p:nvSpPr>
              <p:cNvPr id="11" name="מלבן 10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מלבן 11"/>
              <p:cNvSpPr/>
              <p:nvPr/>
            </p:nvSpPr>
            <p:spPr>
              <a:xfrm>
                <a:off x="25299" y="217170"/>
                <a:ext cx="2335598" cy="4343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344757" bIns="121920" numCol="1" spcCol="1270" anchor="ctr" anchorCtr="0">
                <a:noAutofit/>
              </a:bodyPr>
              <a:lstStyle/>
              <a:p>
                <a:pPr lvl="0" algn="ctr" defTabSz="2133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e-IL" sz="3200" kern="1200" dirty="0"/>
              </a:p>
            </p:txBody>
          </p:sp>
        </p:grpSp>
        <p:sp>
          <p:nvSpPr>
            <p:cNvPr id="10" name="אליפסה 9"/>
            <p:cNvSpPr/>
            <p:nvPr/>
          </p:nvSpPr>
          <p:spPr>
            <a:xfrm>
              <a:off x="3605405" y="-729757"/>
              <a:ext cx="542925" cy="54292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מלבן 12"/>
          <p:cNvSpPr/>
          <p:nvPr/>
        </p:nvSpPr>
        <p:spPr>
          <a:xfrm>
            <a:off x="-47650" y="103805"/>
            <a:ext cx="2460931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43000" lvl="0" algn="ctr" defTabSz="914400" rt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he-IL" altLang="he-IL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יכולת ה'</a:t>
            </a:r>
            <a:endParaRPr lang="he-IL" altLang="he-IL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NadavB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875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1970625093"/>
              </p:ext>
            </p:extLst>
          </p:nvPr>
        </p:nvGraphicFramePr>
        <p:xfrm>
          <a:off x="393700" y="5054600"/>
          <a:ext cx="30734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361420"/>
            <a:ext cx="11113448" cy="26542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143000" lvl="0" algn="ctr" defTabSz="914400" rtl="1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SzTx/>
              <a:tabLst/>
            </a:pPr>
            <a:r>
              <a:rPr kumimoji="0" lang="he-IL" altLang="he-IL" sz="3200" b="1" i="0" u="sng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""</a:t>
            </a:r>
          </a:p>
          <a:p>
            <a:pPr marL="53340" algn="r" rtl="1">
              <a:lnSpc>
                <a:spcPct val="150000"/>
              </a:lnSpc>
              <a:spcAft>
                <a:spcPts val="0"/>
              </a:spcAft>
            </a:pP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במכה זו באים לידי ביטוי כל המאפיינים שפגשנו בקבוצות הקודמות: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340" algn="r" rtl="1">
              <a:lnSpc>
                <a:spcPct val="150000"/>
              </a:lnSpc>
              <a:spcAft>
                <a:spcPts val="0"/>
              </a:spcAft>
            </a:pP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"ובכל אלוהי מצריים אעשה שפטים אני ה'" – כנגד הקבוצה הראשונה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340" algn="r" rtl="1">
              <a:lnSpc>
                <a:spcPct val="150000"/>
              </a:lnSpc>
              <a:spcAft>
                <a:spcPts val="0"/>
              </a:spcAft>
            </a:pPr>
            <a:r>
              <a:rPr lang="he-IL" sz="2000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"ולכל </a:t>
            </a:r>
            <a:r>
              <a:rPr lang="he-IL" sz="2000" b="1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בנ"י</a:t>
            </a:r>
            <a:r>
              <a:rPr lang="he-IL" sz="2000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 לא יחרץ כלב לשונו... למען תדעון, אשר יפלה ה' בין מצרים ובין ישראל" – כנגד הקבוצה </a:t>
            </a:r>
            <a:r>
              <a:rPr lang="he-IL" sz="2000" b="1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השניה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340" algn="r" rtl="1">
              <a:lnSpc>
                <a:spcPct val="150000"/>
              </a:lnSpc>
              <a:spcAft>
                <a:spcPts val="0"/>
              </a:spcAft>
            </a:pPr>
            <a:r>
              <a:rPr lang="he-IL" sz="2000" b="1" dirty="0">
                <a:solidFill>
                  <a:srgbClr val="3399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"</a:t>
            </a:r>
            <a:r>
              <a:rPr lang="he-IL" sz="2000" b="1" dirty="0" err="1">
                <a:solidFill>
                  <a:srgbClr val="3399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והיתה</a:t>
            </a:r>
            <a:r>
              <a:rPr lang="he-IL" sz="2000" b="1" dirty="0">
                <a:solidFill>
                  <a:srgbClr val="3399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 צעקה גדולה בכל ארץ מצרים אשר כמוהו לא נהייתה וכמוהו לא תוסיף" – כנגד הקבוצה השלישית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0000"/>
              </a:lnSpc>
              <a:spcAft>
                <a:spcPts val="0"/>
              </a:spcAft>
            </a:pPr>
            <a:r>
              <a:rPr lang="he-I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Narkisim" panose="020E0502050101010101" pitchFamily="34" charset="-79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967761" y="297934"/>
            <a:ext cx="48253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he-I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קבוצה </a:t>
            </a:r>
            <a:r>
              <a:rPr lang="he-IL" alt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NadavB" pitchFamily="2" charset="-79"/>
              </a:rPr>
              <a:t>שלישית– באח"ב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29840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83467"/>
              </p:ext>
            </p:extLst>
          </p:nvPr>
        </p:nvGraphicFramePr>
        <p:xfrm>
          <a:off x="910187" y="152400"/>
          <a:ext cx="9144000" cy="655459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584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התראה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על ידי מי נעשתה?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תיאור 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החרטומים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תגובת פרעה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סיום המכה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מטרת המכה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דם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he-IL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ז' פסוקים י"ד- כ"ה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צפרדע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ז' פסוקים כ"ו- כ"ט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פס' א'- י"א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כינים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פסוקים י"ב- ט"ו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ערוב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ח' פסוקים ט"ז- כ"ח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דבר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ט' פסוקים א'- ז'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שחין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ט' פסוקים ח'- י"ב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OronBlackMF" panose="05000000000000000000" pitchFamily="2" charset="-79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ברד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ט' פסוקים י"ג- ל"ה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ארבה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י' פס' א'- כ'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חושך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 </a:t>
                      </a: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י' פסוקים כ"א- כ"ט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535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בכורות</a:t>
                      </a: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Medium" pitchFamily="2" charset="-79"/>
                        </a:rPr>
                        <a:t> 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Medium" pitchFamily="2" charset="-79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egaLight" pitchFamily="2" charset="-79"/>
                        </a:rPr>
                        <a:t>פרקים י"א, י"ב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egaLight" pitchFamily="2" charset="-79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76" marR="37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וג עץ">
  <a:themeElements>
    <a:clrScheme name="סוג עץ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סוג עץ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סוג עץ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סוג עץ</Template>
  <TotalTime>731</TotalTime>
  <Words>1537</Words>
  <Application>Microsoft Office PowerPoint</Application>
  <PresentationFormat>מסך רחב</PresentationFormat>
  <Paragraphs>603</Paragraphs>
  <Slides>25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9" baseType="lpstr">
      <vt:lpstr>Arial</vt:lpstr>
      <vt:lpstr>Calibri</vt:lpstr>
      <vt:lpstr>David</vt:lpstr>
      <vt:lpstr>Guttman-Toledo</vt:lpstr>
      <vt:lpstr>MegaLight</vt:lpstr>
      <vt:lpstr>MegaMedium</vt:lpstr>
      <vt:lpstr>NadavB</vt:lpstr>
      <vt:lpstr>Narkisim</vt:lpstr>
      <vt:lpstr>OronBlackMF</vt:lpstr>
      <vt:lpstr>Rockwell</vt:lpstr>
      <vt:lpstr>Rockwell Condensed</vt:lpstr>
      <vt:lpstr>Times New Roman</vt:lpstr>
      <vt:lpstr>Wingdings</vt:lpstr>
      <vt:lpstr>סוג עץ</vt:lpstr>
      <vt:lpstr>עשרת המכות</vt:lpstr>
      <vt:lpstr>מדרש תנחומא:  "מלך בשר ודם כשמדינה מורדת עליו, מה הוא עושה? משלח עליה גליונות ומקיפים אותה"</vt:lpstr>
      <vt:lpstr>מצגת של PowerPoint</vt:lpstr>
      <vt:lpstr>פרעה כפר ב-3 יסודות האמונה וכל סדרת מכות באה ללמד  את אחד היסודות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עשרת המכות</dc:title>
  <dc:creator>home</dc:creator>
  <cp:lastModifiedBy>home</cp:lastModifiedBy>
  <cp:revision>35</cp:revision>
  <dcterms:created xsi:type="dcterms:W3CDTF">2014-12-23T10:54:50Z</dcterms:created>
  <dcterms:modified xsi:type="dcterms:W3CDTF">2014-12-27T22:49:02Z</dcterms:modified>
</cp:coreProperties>
</file>