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61" r:id="rId4"/>
    <p:sldId id="259" r:id="rId5"/>
    <p:sldId id="258" r:id="rId6"/>
    <p:sldId id="257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F018-340B-47C4-A466-9E915B0DA27D}" type="datetimeFigureOut">
              <a:rPr lang="he-IL" smtClean="0"/>
              <a:t>כ"ה/אלול/תשע"ו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C5D-FFB8-444E-B7EA-1042AC0B22A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F018-340B-47C4-A466-9E915B0DA27D}" type="datetimeFigureOut">
              <a:rPr lang="he-IL" smtClean="0"/>
              <a:t>כ"ה/אלול/תשע"ו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C5D-FFB8-444E-B7EA-1042AC0B22A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F018-340B-47C4-A466-9E915B0DA27D}" type="datetimeFigureOut">
              <a:rPr lang="he-IL" smtClean="0"/>
              <a:t>כ"ה/אלול/תשע"ו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C5D-FFB8-444E-B7EA-1042AC0B22A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F018-340B-47C4-A466-9E915B0DA27D}" type="datetimeFigureOut">
              <a:rPr lang="he-IL" smtClean="0"/>
              <a:t>כ"ה/אלול/תשע"ו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C5D-FFB8-444E-B7EA-1042AC0B22A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F018-340B-47C4-A466-9E915B0DA27D}" type="datetimeFigureOut">
              <a:rPr lang="he-IL" smtClean="0"/>
              <a:t>כ"ה/אלול/תשע"ו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C5D-FFB8-444E-B7EA-1042AC0B22A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F018-340B-47C4-A466-9E915B0DA27D}" type="datetimeFigureOut">
              <a:rPr lang="he-IL" smtClean="0"/>
              <a:t>כ"ה/אלול/תשע"ו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C5D-FFB8-444E-B7EA-1042AC0B22A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F018-340B-47C4-A466-9E915B0DA27D}" type="datetimeFigureOut">
              <a:rPr lang="he-IL" smtClean="0"/>
              <a:t>כ"ה/אלול/תשע"ו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C5D-FFB8-444E-B7EA-1042AC0B22A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F018-340B-47C4-A466-9E915B0DA27D}" type="datetimeFigureOut">
              <a:rPr lang="he-IL" smtClean="0"/>
              <a:t>כ"ה/אלול/תשע"ו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C5D-FFB8-444E-B7EA-1042AC0B22A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F018-340B-47C4-A466-9E915B0DA27D}" type="datetimeFigureOut">
              <a:rPr lang="he-IL" smtClean="0"/>
              <a:t>כ"ה/אלול/תשע"ו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C5D-FFB8-444E-B7EA-1042AC0B22A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F018-340B-47C4-A466-9E915B0DA27D}" type="datetimeFigureOut">
              <a:rPr lang="he-IL" smtClean="0"/>
              <a:t>כ"ה/אלול/תשע"ו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C5D-FFB8-444E-B7EA-1042AC0B22A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F018-340B-47C4-A466-9E915B0DA27D}" type="datetimeFigureOut">
              <a:rPr lang="he-IL" smtClean="0"/>
              <a:t>כ"ה/אלול/תשע"ו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C5D-FFB8-444E-B7EA-1042AC0B22A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F018-340B-47C4-A466-9E915B0DA27D}" type="datetimeFigureOut">
              <a:rPr lang="he-IL" smtClean="0"/>
              <a:t>כ"ה/אלול/תשע"ו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2AC5D-FFB8-444E-B7EA-1042AC0B22A3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קבוצה 137"/>
          <p:cNvGrpSpPr/>
          <p:nvPr/>
        </p:nvGrpSpPr>
        <p:grpSpPr>
          <a:xfrm>
            <a:off x="4814671" y="211271"/>
            <a:ext cx="1944216" cy="2396641"/>
            <a:chOff x="7331557" y="404664"/>
            <a:chExt cx="1944216" cy="2396641"/>
          </a:xfrm>
        </p:grpSpPr>
        <p:grpSp>
          <p:nvGrpSpPr>
            <p:cNvPr id="139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43" name="מלבן מעוגל 142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44" name="מלבן 143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45" name="משולש שווה שוקיים 144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46" name="מחבר ישר 145"/>
              <p:cNvCxnSpPr>
                <a:stCxn id="145" idx="2"/>
                <a:endCxn id="145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0" name="מלבן 139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142" name="משולש שווה שוקיים 141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52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136" y="326547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6" name="קבוצה 155"/>
          <p:cNvGrpSpPr/>
          <p:nvPr/>
        </p:nvGrpSpPr>
        <p:grpSpPr>
          <a:xfrm>
            <a:off x="7452320" y="132828"/>
            <a:ext cx="1944216" cy="2396641"/>
            <a:chOff x="7331557" y="404664"/>
            <a:chExt cx="1944216" cy="2396641"/>
          </a:xfrm>
        </p:grpSpPr>
        <p:grpSp>
          <p:nvGrpSpPr>
            <p:cNvPr id="157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61" name="מלבן מעוגל 160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62" name="מלבן 161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63" name="משולש שווה שוקיים 162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64" name="מחבר ישר 163"/>
              <p:cNvCxnSpPr>
                <a:stCxn id="163" idx="2"/>
                <a:endCxn id="163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8" name="מלבן 157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160" name="משולש שווה שוקיים 159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65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785" y="248104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6" name="קבוצה 175"/>
          <p:cNvGrpSpPr/>
          <p:nvPr/>
        </p:nvGrpSpPr>
        <p:grpSpPr>
          <a:xfrm>
            <a:off x="6179272" y="118886"/>
            <a:ext cx="1944216" cy="2396641"/>
            <a:chOff x="7331557" y="404664"/>
            <a:chExt cx="1944216" cy="2396641"/>
          </a:xfrm>
        </p:grpSpPr>
        <p:grpSp>
          <p:nvGrpSpPr>
            <p:cNvPr id="177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81" name="מלבן מעוגל 180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82" name="מלבן 181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83" name="משולש שווה שוקיים 182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84" name="מחבר ישר 183"/>
              <p:cNvCxnSpPr>
                <a:stCxn id="183" idx="2"/>
                <a:endCxn id="183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8" name="מלבן 177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180" name="משולש שווה שוקיים 179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85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737" y="234162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6" name="קבוצה 185"/>
          <p:cNvGrpSpPr/>
          <p:nvPr/>
        </p:nvGrpSpPr>
        <p:grpSpPr>
          <a:xfrm>
            <a:off x="3577782" y="190894"/>
            <a:ext cx="1944216" cy="2396641"/>
            <a:chOff x="7331557" y="404664"/>
            <a:chExt cx="1944216" cy="2396641"/>
          </a:xfrm>
        </p:grpSpPr>
        <p:grpSp>
          <p:nvGrpSpPr>
            <p:cNvPr id="187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91" name="מלבן מעוגל 190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92" name="מלבן 191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93" name="משולש שווה שוקיים 192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94" name="מחבר ישר 193"/>
              <p:cNvCxnSpPr>
                <a:stCxn id="193" idx="2"/>
                <a:endCxn id="193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8" name="מלבן 187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190" name="משולש שווה שוקיים 189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95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247" y="306170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6" name="קבוצה 195"/>
          <p:cNvGrpSpPr/>
          <p:nvPr/>
        </p:nvGrpSpPr>
        <p:grpSpPr>
          <a:xfrm>
            <a:off x="2345280" y="204835"/>
            <a:ext cx="1944216" cy="2396641"/>
            <a:chOff x="7331557" y="404664"/>
            <a:chExt cx="1944216" cy="2396641"/>
          </a:xfrm>
        </p:grpSpPr>
        <p:grpSp>
          <p:nvGrpSpPr>
            <p:cNvPr id="197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201" name="מלבן מעוגל 200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02" name="מלבן 201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03" name="משולש שווה שוקיים 202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204" name="מחבר ישר 203"/>
              <p:cNvCxnSpPr>
                <a:stCxn id="203" idx="2"/>
                <a:endCxn id="203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8" name="מלבן 197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200" name="משולש שווה שוקיים 199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232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745" y="320111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3" name="קבוצה 232"/>
          <p:cNvGrpSpPr/>
          <p:nvPr/>
        </p:nvGrpSpPr>
        <p:grpSpPr>
          <a:xfrm>
            <a:off x="1098927" y="204835"/>
            <a:ext cx="1944216" cy="2396641"/>
            <a:chOff x="7331557" y="404664"/>
            <a:chExt cx="1944216" cy="2396641"/>
          </a:xfrm>
        </p:grpSpPr>
        <p:grpSp>
          <p:nvGrpSpPr>
            <p:cNvPr id="234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238" name="מלבן מעוגל 237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39" name="מלבן 238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40" name="משולש שווה שוקיים 239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241" name="מחבר ישר 240"/>
              <p:cNvCxnSpPr>
                <a:stCxn id="240" idx="2"/>
                <a:endCxn id="240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" name="מלבן 234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237" name="משולש שווה שוקיים 236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242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392" y="320111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3" name="קבוצה 242"/>
          <p:cNvGrpSpPr/>
          <p:nvPr/>
        </p:nvGrpSpPr>
        <p:grpSpPr>
          <a:xfrm>
            <a:off x="-189067" y="248104"/>
            <a:ext cx="1944216" cy="2396641"/>
            <a:chOff x="7331557" y="404664"/>
            <a:chExt cx="1944216" cy="2396641"/>
          </a:xfrm>
        </p:grpSpPr>
        <p:grpSp>
          <p:nvGrpSpPr>
            <p:cNvPr id="244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248" name="מלבן מעוגל 247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49" name="מלבן 248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50" name="משולש שווה שוקיים 249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251" name="מחבר ישר 250"/>
              <p:cNvCxnSpPr>
                <a:stCxn id="250" idx="2"/>
                <a:endCxn id="250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5" name="מלבן 244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247" name="משולש שווה שוקיים 246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252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98" y="363380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3" name="קבוצה 252"/>
          <p:cNvGrpSpPr/>
          <p:nvPr/>
        </p:nvGrpSpPr>
        <p:grpSpPr>
          <a:xfrm>
            <a:off x="4706775" y="2636844"/>
            <a:ext cx="1944216" cy="2396641"/>
            <a:chOff x="7331557" y="404664"/>
            <a:chExt cx="1944216" cy="2396641"/>
          </a:xfrm>
        </p:grpSpPr>
        <p:grpSp>
          <p:nvGrpSpPr>
            <p:cNvPr id="254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258" name="מלבן מעוגל 257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59" name="מלבן 258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60" name="משולש שווה שוקיים 259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261" name="מחבר ישר 260"/>
              <p:cNvCxnSpPr>
                <a:stCxn id="260" idx="2"/>
                <a:endCxn id="260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5" name="מלבן 254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257" name="משולש שווה שוקיים 256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262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240" y="2752120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3" name="קבוצה 262"/>
          <p:cNvGrpSpPr/>
          <p:nvPr/>
        </p:nvGrpSpPr>
        <p:grpSpPr>
          <a:xfrm>
            <a:off x="7344424" y="2558401"/>
            <a:ext cx="1944216" cy="2396641"/>
            <a:chOff x="7331557" y="404664"/>
            <a:chExt cx="1944216" cy="2396641"/>
          </a:xfrm>
        </p:grpSpPr>
        <p:grpSp>
          <p:nvGrpSpPr>
            <p:cNvPr id="264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268" name="מלבן מעוגל 267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69" name="מלבן 268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70" name="משולש שווה שוקיים 269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271" name="מחבר ישר 270"/>
              <p:cNvCxnSpPr>
                <a:stCxn id="270" idx="2"/>
                <a:endCxn id="270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5" name="מלבן 264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267" name="משולש שווה שוקיים 266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272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889" y="2673677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3" name="קבוצה 272"/>
          <p:cNvGrpSpPr/>
          <p:nvPr/>
        </p:nvGrpSpPr>
        <p:grpSpPr>
          <a:xfrm>
            <a:off x="6071376" y="2544459"/>
            <a:ext cx="1944216" cy="2396641"/>
            <a:chOff x="7331557" y="404664"/>
            <a:chExt cx="1944216" cy="2396641"/>
          </a:xfrm>
        </p:grpSpPr>
        <p:grpSp>
          <p:nvGrpSpPr>
            <p:cNvPr id="274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278" name="מלבן מעוגל 277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79" name="מלבן 278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80" name="משולש שווה שוקיים 279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281" name="מחבר ישר 280"/>
              <p:cNvCxnSpPr>
                <a:stCxn id="280" idx="2"/>
                <a:endCxn id="280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5" name="מלבן 274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277" name="משולש שווה שוקיים 276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282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841" y="2659735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3" name="קבוצה 282"/>
          <p:cNvGrpSpPr/>
          <p:nvPr/>
        </p:nvGrpSpPr>
        <p:grpSpPr>
          <a:xfrm>
            <a:off x="3469886" y="2616467"/>
            <a:ext cx="1944216" cy="2396641"/>
            <a:chOff x="7331557" y="404664"/>
            <a:chExt cx="1944216" cy="2396641"/>
          </a:xfrm>
        </p:grpSpPr>
        <p:grpSp>
          <p:nvGrpSpPr>
            <p:cNvPr id="284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288" name="מלבן מעוגל 287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89" name="מלבן 288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90" name="משולש שווה שוקיים 289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291" name="מחבר ישר 290"/>
              <p:cNvCxnSpPr>
                <a:stCxn id="290" idx="2"/>
                <a:endCxn id="290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5" name="מלבן 284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287" name="משולש שווה שוקיים 286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292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351" y="2731743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3" name="קבוצה 292"/>
          <p:cNvGrpSpPr/>
          <p:nvPr/>
        </p:nvGrpSpPr>
        <p:grpSpPr>
          <a:xfrm>
            <a:off x="2237384" y="2630408"/>
            <a:ext cx="1944216" cy="2396641"/>
            <a:chOff x="7331557" y="404664"/>
            <a:chExt cx="1944216" cy="2396641"/>
          </a:xfrm>
        </p:grpSpPr>
        <p:grpSp>
          <p:nvGrpSpPr>
            <p:cNvPr id="294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298" name="מלבן מעוגל 297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99" name="מלבן 298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300" name="משולש שווה שוקיים 299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301" name="מחבר ישר 300"/>
              <p:cNvCxnSpPr>
                <a:stCxn id="300" idx="2"/>
                <a:endCxn id="300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5" name="מלבן 294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297" name="משולש שווה שוקיים 296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302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849" y="2745684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3" name="קבוצה 302"/>
          <p:cNvGrpSpPr/>
          <p:nvPr/>
        </p:nvGrpSpPr>
        <p:grpSpPr>
          <a:xfrm>
            <a:off x="991031" y="2630408"/>
            <a:ext cx="1944216" cy="2396641"/>
            <a:chOff x="7331557" y="404664"/>
            <a:chExt cx="1944216" cy="2396641"/>
          </a:xfrm>
        </p:grpSpPr>
        <p:grpSp>
          <p:nvGrpSpPr>
            <p:cNvPr id="304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308" name="מלבן מעוגל 307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309" name="מלבן 308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310" name="משולש שווה שוקיים 309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311" name="מחבר ישר 310"/>
              <p:cNvCxnSpPr>
                <a:stCxn id="310" idx="2"/>
                <a:endCxn id="310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5" name="מלבן 304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307" name="משולש שווה שוקיים 306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312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496" y="2745684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4" name="קבוצה 313"/>
          <p:cNvGrpSpPr/>
          <p:nvPr/>
        </p:nvGrpSpPr>
        <p:grpSpPr>
          <a:xfrm>
            <a:off x="-292805" y="2671124"/>
            <a:ext cx="1944216" cy="2396641"/>
            <a:chOff x="7331557" y="404664"/>
            <a:chExt cx="1944216" cy="2396641"/>
          </a:xfrm>
        </p:grpSpPr>
        <p:grpSp>
          <p:nvGrpSpPr>
            <p:cNvPr id="31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319" name="מלבן מעוגל 31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320" name="מלבן 31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321" name="משולש שווה שוקיים 32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322" name="מחבר ישר 321"/>
              <p:cNvCxnSpPr>
                <a:stCxn id="321" idx="2"/>
                <a:endCxn id="32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6" name="מלבן 315"/>
            <p:cNvSpPr/>
            <p:nvPr/>
          </p:nvSpPr>
          <p:spPr>
            <a:xfrm>
              <a:off x="7331557" y="109338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ב'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7655591" y="1200867"/>
              <a:ext cx="1296145" cy="160043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התורה: "עקדת יצחק"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"מצא חן במדבר"</a:t>
              </a:r>
            </a:p>
          </p:txBody>
        </p:sp>
        <p:sp>
          <p:nvSpPr>
            <p:cNvPr id="318" name="משולש שווה שוקיים 31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32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02" y="2788953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קבוצה 3"/>
          <p:cNvGrpSpPr/>
          <p:nvPr/>
        </p:nvGrpSpPr>
        <p:grpSpPr>
          <a:xfrm>
            <a:off x="7524328" y="116632"/>
            <a:ext cx="1944216" cy="2304256"/>
            <a:chOff x="7344308" y="404664"/>
            <a:chExt cx="1944216" cy="2304256"/>
          </a:xfrm>
        </p:grpSpPr>
        <p:grpSp>
          <p:nvGrpSpPr>
            <p:cNvPr id="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9" name="מלבן מעוגל 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0" name="מלבן 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1" name="משולש שווה שוקיים 1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2" name="מחבר ישר 11"/>
              <p:cNvCxnSpPr>
                <a:stCxn id="11" idx="2"/>
                <a:endCxn id="1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מלבן 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8" name="משולש שווה שוקיים 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793" y="226754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קבוצה 13"/>
          <p:cNvGrpSpPr/>
          <p:nvPr/>
        </p:nvGrpSpPr>
        <p:grpSpPr>
          <a:xfrm>
            <a:off x="6264187" y="116632"/>
            <a:ext cx="1944216" cy="2304256"/>
            <a:chOff x="7344308" y="404664"/>
            <a:chExt cx="1944216" cy="2304256"/>
          </a:xfrm>
        </p:grpSpPr>
        <p:grpSp>
          <p:nvGrpSpPr>
            <p:cNvPr id="1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9" name="מלבן מעוגל 1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0" name="מלבן 1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1" name="משולש שווה שוקיים 2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22" name="מחבר ישר 21"/>
              <p:cNvCxnSpPr>
                <a:stCxn id="21" idx="2"/>
                <a:endCxn id="2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מלבן 1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18" name="משולש שווה שוקיים 1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2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652" y="226754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קבוצה 23"/>
          <p:cNvGrpSpPr/>
          <p:nvPr/>
        </p:nvGrpSpPr>
        <p:grpSpPr>
          <a:xfrm>
            <a:off x="5011039" y="116632"/>
            <a:ext cx="1944216" cy="2304256"/>
            <a:chOff x="7344308" y="404664"/>
            <a:chExt cx="1944216" cy="2304256"/>
          </a:xfrm>
        </p:grpSpPr>
        <p:grpSp>
          <p:nvGrpSpPr>
            <p:cNvPr id="2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29" name="מלבן מעוגל 2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30" name="מלבן 2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31" name="משולש שווה שוקיים 3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32" name="מחבר ישר 31"/>
              <p:cNvCxnSpPr>
                <a:stCxn id="31" idx="2"/>
                <a:endCxn id="3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מלבן 2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28" name="משולש שווה שוקיים 2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3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504" y="226754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קבוצה 33"/>
          <p:cNvGrpSpPr/>
          <p:nvPr/>
        </p:nvGrpSpPr>
        <p:grpSpPr>
          <a:xfrm>
            <a:off x="3732832" y="130830"/>
            <a:ext cx="1944216" cy="2304256"/>
            <a:chOff x="7344308" y="404664"/>
            <a:chExt cx="1944216" cy="2304256"/>
          </a:xfrm>
        </p:grpSpPr>
        <p:grpSp>
          <p:nvGrpSpPr>
            <p:cNvPr id="3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39" name="מלבן מעוגל 3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40" name="מלבן 3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41" name="משולש שווה שוקיים 4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42" name="מחבר ישר 41"/>
              <p:cNvCxnSpPr>
                <a:stCxn id="41" idx="2"/>
                <a:endCxn id="4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מלבן 3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38" name="משולש שווה שוקיים 3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4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297" y="240952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קבוצה 43"/>
          <p:cNvGrpSpPr/>
          <p:nvPr/>
        </p:nvGrpSpPr>
        <p:grpSpPr>
          <a:xfrm>
            <a:off x="2455099" y="130829"/>
            <a:ext cx="1944216" cy="2304256"/>
            <a:chOff x="7344308" y="404664"/>
            <a:chExt cx="1944216" cy="2304256"/>
          </a:xfrm>
        </p:grpSpPr>
        <p:grpSp>
          <p:nvGrpSpPr>
            <p:cNvPr id="4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49" name="מלבן מעוגל 4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50" name="מלבן 4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51" name="משולש שווה שוקיים 5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52" name="מחבר ישר 51"/>
              <p:cNvCxnSpPr>
                <a:stCxn id="51" idx="2"/>
                <a:endCxn id="5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מלבן 4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48" name="משולש שווה שוקיים 4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5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564" y="240951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קבוצה 53"/>
          <p:cNvGrpSpPr/>
          <p:nvPr/>
        </p:nvGrpSpPr>
        <p:grpSpPr>
          <a:xfrm>
            <a:off x="1191463" y="154778"/>
            <a:ext cx="1944216" cy="2304256"/>
            <a:chOff x="7344308" y="404664"/>
            <a:chExt cx="1944216" cy="2304256"/>
          </a:xfrm>
        </p:grpSpPr>
        <p:grpSp>
          <p:nvGrpSpPr>
            <p:cNvPr id="5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59" name="מלבן מעוגל 5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60" name="מלבן 5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61" name="משולש שווה שוקיים 6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62" name="מחבר ישר 61"/>
              <p:cNvCxnSpPr>
                <a:stCxn id="61" idx="2"/>
                <a:endCxn id="6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מלבן 5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58" name="משולש שווה שוקיים 5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6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28" y="264900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4" name="קבוצה 73"/>
          <p:cNvGrpSpPr/>
          <p:nvPr/>
        </p:nvGrpSpPr>
        <p:grpSpPr>
          <a:xfrm>
            <a:off x="-70718" y="164784"/>
            <a:ext cx="1944216" cy="2304256"/>
            <a:chOff x="7344308" y="404664"/>
            <a:chExt cx="1944216" cy="2304256"/>
          </a:xfrm>
        </p:grpSpPr>
        <p:grpSp>
          <p:nvGrpSpPr>
            <p:cNvPr id="7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79" name="מלבן מעוגל 7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80" name="מלבן 7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81" name="משולש שווה שוקיים 8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82" name="מחבר ישר 81"/>
              <p:cNvCxnSpPr>
                <a:stCxn id="81" idx="2"/>
                <a:endCxn id="8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מלבן 7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78" name="משולש שווה שוקיים 7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8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47" y="274906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" name="קבוצה 83"/>
          <p:cNvGrpSpPr/>
          <p:nvPr/>
        </p:nvGrpSpPr>
        <p:grpSpPr>
          <a:xfrm>
            <a:off x="7406937" y="2518205"/>
            <a:ext cx="1944216" cy="2304256"/>
            <a:chOff x="7344308" y="404664"/>
            <a:chExt cx="1944216" cy="2304256"/>
          </a:xfrm>
        </p:grpSpPr>
        <p:grpSp>
          <p:nvGrpSpPr>
            <p:cNvPr id="8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89" name="מלבן מעוגל 8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90" name="מלבן 8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91" name="משולש שווה שוקיים 9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92" name="מחבר ישר 91"/>
              <p:cNvCxnSpPr>
                <a:stCxn id="91" idx="2"/>
                <a:endCxn id="9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מלבן 8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88" name="משולש שווה שוקיים 8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9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402" y="2628327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4" name="קבוצה 93"/>
          <p:cNvGrpSpPr/>
          <p:nvPr/>
        </p:nvGrpSpPr>
        <p:grpSpPr>
          <a:xfrm>
            <a:off x="6146796" y="2518205"/>
            <a:ext cx="1944216" cy="2304256"/>
            <a:chOff x="7344308" y="404664"/>
            <a:chExt cx="1944216" cy="2304256"/>
          </a:xfrm>
        </p:grpSpPr>
        <p:grpSp>
          <p:nvGrpSpPr>
            <p:cNvPr id="9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99" name="מלבן מעוגל 9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00" name="מלבן 9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01" name="משולש שווה שוקיים 10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02" name="מחבר ישר 101"/>
              <p:cNvCxnSpPr>
                <a:stCxn id="101" idx="2"/>
                <a:endCxn id="10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מלבן 9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98" name="משולש שווה שוקיים 9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0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1" y="2628327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" name="קבוצה 103"/>
          <p:cNvGrpSpPr/>
          <p:nvPr/>
        </p:nvGrpSpPr>
        <p:grpSpPr>
          <a:xfrm>
            <a:off x="4893648" y="2518205"/>
            <a:ext cx="1944216" cy="2304256"/>
            <a:chOff x="7344308" y="404664"/>
            <a:chExt cx="1944216" cy="2304256"/>
          </a:xfrm>
        </p:grpSpPr>
        <p:grpSp>
          <p:nvGrpSpPr>
            <p:cNvPr id="10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09" name="מלבן מעוגל 10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10" name="מלבן 10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11" name="משולש שווה שוקיים 11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12" name="מחבר ישר 111"/>
              <p:cNvCxnSpPr>
                <a:stCxn id="111" idx="2"/>
                <a:endCxn id="11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מלבן 10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108" name="משולש שווה שוקיים 10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1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113" y="2628327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4" name="קבוצה 113"/>
          <p:cNvGrpSpPr/>
          <p:nvPr/>
        </p:nvGrpSpPr>
        <p:grpSpPr>
          <a:xfrm>
            <a:off x="3615441" y="2532403"/>
            <a:ext cx="1944216" cy="2304256"/>
            <a:chOff x="7344308" y="404664"/>
            <a:chExt cx="1944216" cy="2304256"/>
          </a:xfrm>
        </p:grpSpPr>
        <p:grpSp>
          <p:nvGrpSpPr>
            <p:cNvPr id="11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19" name="מלבן מעוגל 11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20" name="מלבן 11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21" name="משולש שווה שוקיים 12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22" name="מחבר ישר 121"/>
              <p:cNvCxnSpPr>
                <a:stCxn id="121" idx="2"/>
                <a:endCxn id="12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מלבן 11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118" name="משולש שווה שוקיים 11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2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906" y="2642525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4" name="קבוצה 123"/>
          <p:cNvGrpSpPr/>
          <p:nvPr/>
        </p:nvGrpSpPr>
        <p:grpSpPr>
          <a:xfrm>
            <a:off x="2337708" y="2532402"/>
            <a:ext cx="1944216" cy="2304256"/>
            <a:chOff x="7344308" y="404664"/>
            <a:chExt cx="1944216" cy="2304256"/>
          </a:xfrm>
        </p:grpSpPr>
        <p:grpSp>
          <p:nvGrpSpPr>
            <p:cNvPr id="12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29" name="מלבן מעוגל 12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30" name="מלבן 12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31" name="משולש שווה שוקיים 13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32" name="מחבר ישר 131"/>
              <p:cNvCxnSpPr>
                <a:stCxn id="131" idx="2"/>
                <a:endCxn id="13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מלבן 12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128" name="משולש שווה שוקיים 12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3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173" y="2642524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4" name="קבוצה 133"/>
          <p:cNvGrpSpPr/>
          <p:nvPr/>
        </p:nvGrpSpPr>
        <p:grpSpPr>
          <a:xfrm>
            <a:off x="1074072" y="2556351"/>
            <a:ext cx="1944216" cy="2304256"/>
            <a:chOff x="7344308" y="404664"/>
            <a:chExt cx="1944216" cy="2304256"/>
          </a:xfrm>
        </p:grpSpPr>
        <p:grpSp>
          <p:nvGrpSpPr>
            <p:cNvPr id="13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39" name="מלבן מעוגל 13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40" name="מלבן 13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41" name="משולש שווה שוקיים 14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42" name="מחבר ישר 141"/>
              <p:cNvCxnSpPr>
                <a:stCxn id="141" idx="2"/>
                <a:endCxn id="14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6" name="מלבן 13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138" name="משולש שווה שוקיים 13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4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537" y="2666473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4" name="קבוצה 143"/>
          <p:cNvGrpSpPr/>
          <p:nvPr/>
        </p:nvGrpSpPr>
        <p:grpSpPr>
          <a:xfrm>
            <a:off x="-188109" y="2566357"/>
            <a:ext cx="1944216" cy="2304256"/>
            <a:chOff x="7344308" y="404664"/>
            <a:chExt cx="1944216" cy="2304256"/>
          </a:xfrm>
        </p:grpSpPr>
        <p:grpSp>
          <p:nvGrpSpPr>
            <p:cNvPr id="14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49" name="מלבן מעוגל 14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50" name="מלבן 14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51" name="משולש שווה שוקיים 15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52" name="מחבר ישר 151"/>
              <p:cNvCxnSpPr>
                <a:stCxn id="151" idx="2"/>
                <a:endCxn id="15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מלבן 145"/>
            <p:cNvSpPr/>
            <p:nvPr/>
          </p:nvSpPr>
          <p:spPr>
            <a:xfrm>
              <a:off x="7344308" y="1091117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שחרית יום א'</a:t>
              </a:r>
              <a:endParaRPr lang="he-IL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39332" y="1205460"/>
              <a:ext cx="1312243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cs typeface="#Liron" pitchFamily="2" charset="-79"/>
                </a:rPr>
                <a:t>*מתפללים כמו בשבת.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*בסיום חזרת הש"ץ אומרים "אבינו מלכנו"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*קריאת התורה "וה' פקד את שרה"</a:t>
              </a:r>
            </a:p>
            <a:p>
              <a:pPr algn="ctr"/>
              <a:r>
                <a:rPr lang="he-IL" sz="1400" b="1" dirty="0" smtClean="0">
                  <a:cs typeface="#Liron" pitchFamily="2" charset="-79"/>
                </a:rPr>
                <a:t>*הפטרה: תפילת חנה</a:t>
              </a:r>
            </a:p>
          </p:txBody>
        </p:sp>
        <p:sp>
          <p:nvSpPr>
            <p:cNvPr id="148" name="משולש שווה שוקיים 14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5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56" y="2676479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92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קבוצה 3"/>
          <p:cNvGrpSpPr/>
          <p:nvPr/>
        </p:nvGrpSpPr>
        <p:grpSpPr>
          <a:xfrm>
            <a:off x="7452320" y="116632"/>
            <a:ext cx="1944216" cy="2304256"/>
            <a:chOff x="7346005" y="404664"/>
            <a:chExt cx="1944216" cy="2304256"/>
          </a:xfrm>
        </p:grpSpPr>
        <p:grpSp>
          <p:nvGrpSpPr>
            <p:cNvPr id="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9" name="מלבן מעוגל 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" name="מלבן 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1" name="משולש שווה שוקיים 1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2" name="מחבר ישר 11"/>
              <p:cNvCxnSpPr>
                <a:stCxn id="11" idx="2"/>
                <a:endCxn id="1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מלבן 5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8" name="משולש שווה שוקיים 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114" y="227851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קבוצה 13"/>
          <p:cNvGrpSpPr/>
          <p:nvPr/>
        </p:nvGrpSpPr>
        <p:grpSpPr>
          <a:xfrm>
            <a:off x="6190483" y="165408"/>
            <a:ext cx="1944216" cy="2304256"/>
            <a:chOff x="7346005" y="404664"/>
            <a:chExt cx="1944216" cy="2304256"/>
          </a:xfrm>
        </p:grpSpPr>
        <p:grpSp>
          <p:nvGrpSpPr>
            <p:cNvPr id="1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9" name="מלבן מעוגל 1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0" name="מלבן 1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1" name="משולש שווה שוקיים 2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22" name="מחבר ישר 21"/>
              <p:cNvCxnSpPr>
                <a:stCxn id="21" idx="2"/>
                <a:endCxn id="2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מלבן 15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18" name="משולש שווה שוקיים 1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2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77" y="276627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קבוצה 23"/>
          <p:cNvGrpSpPr/>
          <p:nvPr/>
        </p:nvGrpSpPr>
        <p:grpSpPr>
          <a:xfrm>
            <a:off x="4929430" y="159593"/>
            <a:ext cx="1944216" cy="2304256"/>
            <a:chOff x="7346005" y="404664"/>
            <a:chExt cx="1944216" cy="2304256"/>
          </a:xfrm>
        </p:grpSpPr>
        <p:grpSp>
          <p:nvGrpSpPr>
            <p:cNvPr id="2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29" name="מלבן מעוגל 2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0" name="מלבן 2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משולש שווה שוקיים 3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32" name="מחבר ישר 31"/>
              <p:cNvCxnSpPr>
                <a:stCxn id="31" idx="2"/>
                <a:endCxn id="3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מלבן 25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28" name="משולש שווה שוקיים 2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3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224" y="270812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קבוצה 33"/>
          <p:cNvGrpSpPr/>
          <p:nvPr/>
        </p:nvGrpSpPr>
        <p:grpSpPr>
          <a:xfrm>
            <a:off x="3683739" y="174117"/>
            <a:ext cx="1944216" cy="2304256"/>
            <a:chOff x="7346005" y="404664"/>
            <a:chExt cx="1944216" cy="2304256"/>
          </a:xfrm>
        </p:grpSpPr>
        <p:grpSp>
          <p:nvGrpSpPr>
            <p:cNvPr id="3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39" name="מלבן מעוגל 3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0" name="מלבן 3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1" name="משולש שווה שוקיים 4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42" name="מחבר ישר 41"/>
              <p:cNvCxnSpPr>
                <a:stCxn id="41" idx="2"/>
                <a:endCxn id="4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מלבן 35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38" name="משולש שווה שוקיים 3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4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533" y="285336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קבוצה 43"/>
          <p:cNvGrpSpPr/>
          <p:nvPr/>
        </p:nvGrpSpPr>
        <p:grpSpPr>
          <a:xfrm>
            <a:off x="2417899" y="153778"/>
            <a:ext cx="1944216" cy="2304256"/>
            <a:chOff x="7346005" y="404664"/>
            <a:chExt cx="1944216" cy="2304256"/>
          </a:xfrm>
        </p:grpSpPr>
        <p:grpSp>
          <p:nvGrpSpPr>
            <p:cNvPr id="4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49" name="מלבן מעוגל 4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0" name="מלבן 4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1" name="משולש שווה שוקיים 5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52" name="מחבר ישר 51"/>
              <p:cNvCxnSpPr>
                <a:stCxn id="51" idx="2"/>
                <a:endCxn id="5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מלבן 45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48" name="משולש שווה שוקיים 4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5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693" y="264997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קבוצה 53"/>
          <p:cNvGrpSpPr/>
          <p:nvPr/>
        </p:nvGrpSpPr>
        <p:grpSpPr>
          <a:xfrm>
            <a:off x="1120848" y="139255"/>
            <a:ext cx="1944216" cy="2304256"/>
            <a:chOff x="7346005" y="404664"/>
            <a:chExt cx="1944216" cy="2304256"/>
          </a:xfrm>
        </p:grpSpPr>
        <p:grpSp>
          <p:nvGrpSpPr>
            <p:cNvPr id="5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59" name="מלבן מעוגל 5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0" name="מלבן 5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1" name="משולש שווה שוקיים 6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62" name="מחבר ישר 61"/>
              <p:cNvCxnSpPr>
                <a:stCxn id="61" idx="2"/>
                <a:endCxn id="6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מלבן 55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58" name="משולש שווה שוקיים 5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6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642" y="250474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4" name="קבוצה 63"/>
          <p:cNvGrpSpPr/>
          <p:nvPr/>
        </p:nvGrpSpPr>
        <p:grpSpPr>
          <a:xfrm>
            <a:off x="-160934" y="165380"/>
            <a:ext cx="1944216" cy="2304256"/>
            <a:chOff x="7346005" y="404664"/>
            <a:chExt cx="1944216" cy="2304256"/>
          </a:xfrm>
        </p:grpSpPr>
        <p:grpSp>
          <p:nvGrpSpPr>
            <p:cNvPr id="6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69" name="מלבן מעוגל 6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0" name="מלבן 6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1" name="משולש שווה שוקיים 7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72" name="מחבר ישר 71"/>
              <p:cNvCxnSpPr>
                <a:stCxn id="71" idx="2"/>
                <a:endCxn id="7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מלבן 65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68" name="משולש שווה שוקיים 6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7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60" y="276599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4" name="קבוצה 73"/>
          <p:cNvGrpSpPr/>
          <p:nvPr/>
        </p:nvGrpSpPr>
        <p:grpSpPr>
          <a:xfrm>
            <a:off x="7375322" y="2534664"/>
            <a:ext cx="1944216" cy="2304256"/>
            <a:chOff x="7346005" y="404664"/>
            <a:chExt cx="1944216" cy="2304256"/>
          </a:xfrm>
        </p:grpSpPr>
        <p:grpSp>
          <p:nvGrpSpPr>
            <p:cNvPr id="7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79" name="מלבן מעוגל 7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0" name="מלבן 7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1" name="משולש שווה שוקיים 8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82" name="מחבר ישר 81"/>
              <p:cNvCxnSpPr>
                <a:stCxn id="81" idx="2"/>
                <a:endCxn id="8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מלבן 75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78" name="משולש שווה שוקיים 7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8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116" y="2645883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" name="קבוצה 83"/>
          <p:cNvGrpSpPr/>
          <p:nvPr/>
        </p:nvGrpSpPr>
        <p:grpSpPr>
          <a:xfrm>
            <a:off x="6113485" y="2583440"/>
            <a:ext cx="1944216" cy="2304256"/>
            <a:chOff x="7346005" y="404664"/>
            <a:chExt cx="1944216" cy="2304256"/>
          </a:xfrm>
        </p:grpSpPr>
        <p:grpSp>
          <p:nvGrpSpPr>
            <p:cNvPr id="8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89" name="מלבן מעוגל 8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90" name="מלבן 8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91" name="משולש שווה שוקיים 9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92" name="מחבר ישר 91"/>
              <p:cNvCxnSpPr>
                <a:stCxn id="91" idx="2"/>
                <a:endCxn id="9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מלבן 85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88" name="משולש שווה שוקיים 8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9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279" y="2694659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4" name="קבוצה 93"/>
          <p:cNvGrpSpPr/>
          <p:nvPr/>
        </p:nvGrpSpPr>
        <p:grpSpPr>
          <a:xfrm>
            <a:off x="4852432" y="2577625"/>
            <a:ext cx="1944216" cy="2304256"/>
            <a:chOff x="7346005" y="404664"/>
            <a:chExt cx="1944216" cy="2304256"/>
          </a:xfrm>
        </p:grpSpPr>
        <p:grpSp>
          <p:nvGrpSpPr>
            <p:cNvPr id="9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99" name="מלבן מעוגל 9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0" name="מלבן 9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1" name="משולש שווה שוקיים 10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02" name="מחבר ישר 101"/>
              <p:cNvCxnSpPr>
                <a:stCxn id="101" idx="2"/>
                <a:endCxn id="10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מלבן 95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98" name="משולש שווה שוקיים 9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0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26" y="2688844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" name="קבוצה 103"/>
          <p:cNvGrpSpPr/>
          <p:nvPr/>
        </p:nvGrpSpPr>
        <p:grpSpPr>
          <a:xfrm>
            <a:off x="3606741" y="2592149"/>
            <a:ext cx="1944216" cy="2304256"/>
            <a:chOff x="7346005" y="404664"/>
            <a:chExt cx="1944216" cy="2304256"/>
          </a:xfrm>
        </p:grpSpPr>
        <p:grpSp>
          <p:nvGrpSpPr>
            <p:cNvPr id="10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09" name="מלבן מעוגל 10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10" name="מלבן 10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11" name="משולש שווה שוקיים 11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12" name="מחבר ישר 111"/>
              <p:cNvCxnSpPr>
                <a:stCxn id="111" idx="2"/>
                <a:endCxn id="11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מלבן 105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108" name="משולש שווה שוקיים 10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1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535" y="2703368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4" name="קבוצה 113"/>
          <p:cNvGrpSpPr/>
          <p:nvPr/>
        </p:nvGrpSpPr>
        <p:grpSpPr>
          <a:xfrm>
            <a:off x="2340901" y="2571810"/>
            <a:ext cx="1944216" cy="2304256"/>
            <a:chOff x="7346005" y="404664"/>
            <a:chExt cx="1944216" cy="2304256"/>
          </a:xfrm>
        </p:grpSpPr>
        <p:grpSp>
          <p:nvGrpSpPr>
            <p:cNvPr id="11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19" name="מלבן מעוגל 11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20" name="מלבן 11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21" name="משולש שווה שוקיים 12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22" name="מחבר ישר 121"/>
              <p:cNvCxnSpPr>
                <a:stCxn id="121" idx="2"/>
                <a:endCxn id="12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מלבן 115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118" name="משולש שווה שוקיים 11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2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695" y="2683029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4" name="קבוצה 123"/>
          <p:cNvGrpSpPr/>
          <p:nvPr/>
        </p:nvGrpSpPr>
        <p:grpSpPr>
          <a:xfrm>
            <a:off x="1043850" y="2557287"/>
            <a:ext cx="1944216" cy="2304256"/>
            <a:chOff x="7346005" y="404664"/>
            <a:chExt cx="1944216" cy="2304256"/>
          </a:xfrm>
        </p:grpSpPr>
        <p:grpSp>
          <p:nvGrpSpPr>
            <p:cNvPr id="12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29" name="מלבן מעוגל 12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30" name="מלבן 12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31" name="משולש שווה שוקיים 13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32" name="מחבר ישר 131"/>
              <p:cNvCxnSpPr>
                <a:stCxn id="131" idx="2"/>
                <a:endCxn id="13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מלבן 125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128" name="משולש שווה שוקיים 12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3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644" y="2668506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5" name="קבוצה 134"/>
          <p:cNvGrpSpPr/>
          <p:nvPr/>
        </p:nvGrpSpPr>
        <p:grpSpPr>
          <a:xfrm>
            <a:off x="-216290" y="2590451"/>
            <a:ext cx="1944216" cy="2304256"/>
            <a:chOff x="7346005" y="404664"/>
            <a:chExt cx="1944216" cy="2304256"/>
          </a:xfrm>
        </p:grpSpPr>
        <p:grpSp>
          <p:nvGrpSpPr>
            <p:cNvPr id="136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40" name="מלבן מעוגל 139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1" name="מלבן 140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2" name="משולש שווה שוקיים 141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43" name="מחבר ישר 142"/>
              <p:cNvCxnSpPr>
                <a:stCxn id="142" idx="2"/>
                <a:endCxn id="142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7" name="מלבן 136"/>
            <p:cNvSpPr/>
            <p:nvPr/>
          </p:nvSpPr>
          <p:spPr>
            <a:xfrm>
              <a:off x="7346005" y="1133503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תפילת מוסף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בתפילה מוסף 9 ברכות: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מלכויות</a:t>
              </a: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</a:t>
              </a:r>
              <a:r>
                <a:rPr lang="he-IL" sz="1600" dirty="0" err="1" smtClean="0">
                  <a:cs typeface="#Liron" pitchFamily="2" charset="-79"/>
                </a:rPr>
                <a:t>זכרונות</a:t>
              </a:r>
              <a:endParaRPr lang="he-IL" sz="1600" dirty="0" smtClean="0">
                <a:cs typeface="#Liron" pitchFamily="2" charset="-79"/>
              </a:endParaRPr>
            </a:p>
            <a:p>
              <a:pPr algn="ctr"/>
              <a:r>
                <a:rPr lang="he-IL" sz="1600" dirty="0" smtClean="0">
                  <a:cs typeface="#Liron" pitchFamily="2" charset="-79"/>
                </a:rPr>
                <a:t>3 שופרות</a:t>
              </a:r>
            </a:p>
          </p:txBody>
        </p:sp>
        <p:sp>
          <p:nvSpPr>
            <p:cNvPr id="139" name="משולש שווה שוקיים 138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44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4123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69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קבוצה 3"/>
          <p:cNvGrpSpPr/>
          <p:nvPr/>
        </p:nvGrpSpPr>
        <p:grpSpPr>
          <a:xfrm>
            <a:off x="7524328" y="116632"/>
            <a:ext cx="1944216" cy="2304256"/>
            <a:chOff x="7380312" y="404664"/>
            <a:chExt cx="1944216" cy="2304256"/>
          </a:xfrm>
        </p:grpSpPr>
        <p:grpSp>
          <p:nvGrpSpPr>
            <p:cNvPr id="5" name="קבוצה 4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9" name="מלבן מעוגל 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0" name="מלבן 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1" name="משולש שווה שוקיים 1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2" name="מחבר ישר 11"/>
              <p:cNvCxnSpPr>
                <a:stCxn id="11" idx="2"/>
                <a:endCxn id="1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מלבן 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8" name="משולש שווה שוקיים 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3" name="תמונה 1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8152897" y="298389"/>
            <a:ext cx="652535" cy="374749"/>
          </a:xfrm>
          <a:prstGeom prst="rect">
            <a:avLst/>
          </a:prstGeom>
        </p:spPr>
      </p:pic>
      <p:grpSp>
        <p:nvGrpSpPr>
          <p:cNvPr id="14" name="קבוצה 13"/>
          <p:cNvGrpSpPr/>
          <p:nvPr/>
        </p:nvGrpSpPr>
        <p:grpSpPr>
          <a:xfrm>
            <a:off x="6228184" y="138792"/>
            <a:ext cx="1944216" cy="2304256"/>
            <a:chOff x="7380312" y="404664"/>
            <a:chExt cx="1944216" cy="2304256"/>
          </a:xfrm>
        </p:grpSpPr>
        <p:grpSp>
          <p:nvGrpSpPr>
            <p:cNvPr id="15" name="קבוצה 14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9" name="מלבן מעוגל 1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0" name="מלבן 1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1" name="משולש שווה שוקיים 2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22" name="מחבר ישר 21"/>
              <p:cNvCxnSpPr>
                <a:stCxn id="21" idx="2"/>
                <a:endCxn id="2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מלבן 1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18" name="משולש שווה שוקיים 1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23" name="תמונה 2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6856753" y="320549"/>
            <a:ext cx="652535" cy="374749"/>
          </a:xfrm>
          <a:prstGeom prst="rect">
            <a:avLst/>
          </a:prstGeom>
        </p:spPr>
      </p:pic>
      <p:grpSp>
        <p:nvGrpSpPr>
          <p:cNvPr id="24" name="קבוצה 23"/>
          <p:cNvGrpSpPr/>
          <p:nvPr/>
        </p:nvGrpSpPr>
        <p:grpSpPr>
          <a:xfrm>
            <a:off x="4944802" y="164918"/>
            <a:ext cx="1944216" cy="2304256"/>
            <a:chOff x="7380312" y="404664"/>
            <a:chExt cx="1944216" cy="2304256"/>
          </a:xfrm>
        </p:grpSpPr>
        <p:grpSp>
          <p:nvGrpSpPr>
            <p:cNvPr id="25" name="קבוצה 24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29" name="מלבן מעוגל 2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30" name="מלבן 2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31" name="משולש שווה שוקיים 3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32" name="מחבר ישר 31"/>
              <p:cNvCxnSpPr>
                <a:stCxn id="31" idx="2"/>
                <a:endCxn id="3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מלבן 2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28" name="משולש שווה שוקיים 2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33" name="תמונה 3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5573371" y="346675"/>
            <a:ext cx="652535" cy="374749"/>
          </a:xfrm>
          <a:prstGeom prst="rect">
            <a:avLst/>
          </a:prstGeom>
        </p:spPr>
      </p:pic>
      <p:grpSp>
        <p:nvGrpSpPr>
          <p:cNvPr id="34" name="קבוצה 33"/>
          <p:cNvGrpSpPr/>
          <p:nvPr/>
        </p:nvGrpSpPr>
        <p:grpSpPr>
          <a:xfrm>
            <a:off x="3655039" y="164917"/>
            <a:ext cx="1944216" cy="2304256"/>
            <a:chOff x="7380312" y="404664"/>
            <a:chExt cx="1944216" cy="2304256"/>
          </a:xfrm>
        </p:grpSpPr>
        <p:grpSp>
          <p:nvGrpSpPr>
            <p:cNvPr id="35" name="קבוצה 34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39" name="מלבן מעוגל 3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40" name="מלבן 3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41" name="משולש שווה שוקיים 4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42" name="מחבר ישר 41"/>
              <p:cNvCxnSpPr>
                <a:stCxn id="41" idx="2"/>
                <a:endCxn id="4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מלבן 3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38" name="משולש שווה שוקיים 3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43" name="תמונה 4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4283608" y="346674"/>
            <a:ext cx="652535" cy="374749"/>
          </a:xfrm>
          <a:prstGeom prst="rect">
            <a:avLst/>
          </a:prstGeom>
        </p:spPr>
      </p:pic>
      <p:grpSp>
        <p:nvGrpSpPr>
          <p:cNvPr id="44" name="קבוצה 43"/>
          <p:cNvGrpSpPr/>
          <p:nvPr/>
        </p:nvGrpSpPr>
        <p:grpSpPr>
          <a:xfrm>
            <a:off x="2397601" y="188640"/>
            <a:ext cx="1944216" cy="2304256"/>
            <a:chOff x="7380312" y="404664"/>
            <a:chExt cx="1944216" cy="2304256"/>
          </a:xfrm>
        </p:grpSpPr>
        <p:grpSp>
          <p:nvGrpSpPr>
            <p:cNvPr id="45" name="קבוצה 44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49" name="מלבן מעוגל 4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50" name="מלבן 4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51" name="משולש שווה שוקיים 5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52" name="מחבר ישר 51"/>
              <p:cNvCxnSpPr>
                <a:stCxn id="51" idx="2"/>
                <a:endCxn id="5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מלבן 4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48" name="משולש שווה שוקיים 4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53" name="תמונה 5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3026170" y="370397"/>
            <a:ext cx="652535" cy="374749"/>
          </a:xfrm>
          <a:prstGeom prst="rect">
            <a:avLst/>
          </a:prstGeom>
        </p:spPr>
      </p:pic>
      <p:grpSp>
        <p:nvGrpSpPr>
          <p:cNvPr id="54" name="קבוצה 53"/>
          <p:cNvGrpSpPr/>
          <p:nvPr/>
        </p:nvGrpSpPr>
        <p:grpSpPr>
          <a:xfrm>
            <a:off x="1150223" y="209014"/>
            <a:ext cx="1944216" cy="2304256"/>
            <a:chOff x="7380312" y="404664"/>
            <a:chExt cx="1944216" cy="2304256"/>
          </a:xfrm>
        </p:grpSpPr>
        <p:grpSp>
          <p:nvGrpSpPr>
            <p:cNvPr id="55" name="קבוצה 54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59" name="מלבן מעוגל 5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60" name="מלבן 5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61" name="משולש שווה שוקיים 6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62" name="מחבר ישר 61"/>
              <p:cNvCxnSpPr>
                <a:stCxn id="61" idx="2"/>
                <a:endCxn id="6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מלבן 5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58" name="משולש שווה שוקיים 5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63" name="תמונה 6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1778792" y="390771"/>
            <a:ext cx="652535" cy="374749"/>
          </a:xfrm>
          <a:prstGeom prst="rect">
            <a:avLst/>
          </a:prstGeom>
        </p:spPr>
      </p:pic>
      <p:grpSp>
        <p:nvGrpSpPr>
          <p:cNvPr id="64" name="קבוצה 63"/>
          <p:cNvGrpSpPr/>
          <p:nvPr/>
        </p:nvGrpSpPr>
        <p:grpSpPr>
          <a:xfrm>
            <a:off x="-185115" y="215937"/>
            <a:ext cx="1944216" cy="2304256"/>
            <a:chOff x="7380312" y="404664"/>
            <a:chExt cx="1944216" cy="2304256"/>
          </a:xfrm>
        </p:grpSpPr>
        <p:grpSp>
          <p:nvGrpSpPr>
            <p:cNvPr id="65" name="קבוצה 64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69" name="מלבן מעוגל 6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70" name="מלבן 6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71" name="משולש שווה שוקיים 7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72" name="מחבר ישר 71"/>
              <p:cNvCxnSpPr>
                <a:stCxn id="71" idx="2"/>
                <a:endCxn id="7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מלבן 6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68" name="משולש שווה שוקיים 6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73" name="תמונה 7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443454" y="397694"/>
            <a:ext cx="652535" cy="374749"/>
          </a:xfrm>
          <a:prstGeom prst="rect">
            <a:avLst/>
          </a:prstGeom>
        </p:spPr>
      </p:pic>
      <p:grpSp>
        <p:nvGrpSpPr>
          <p:cNvPr id="74" name="קבוצה 73"/>
          <p:cNvGrpSpPr/>
          <p:nvPr/>
        </p:nvGrpSpPr>
        <p:grpSpPr>
          <a:xfrm>
            <a:off x="7452320" y="2506347"/>
            <a:ext cx="1944216" cy="2304256"/>
            <a:chOff x="7380312" y="404664"/>
            <a:chExt cx="1944216" cy="2304256"/>
          </a:xfrm>
        </p:grpSpPr>
        <p:grpSp>
          <p:nvGrpSpPr>
            <p:cNvPr id="75" name="קבוצה 74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79" name="מלבן מעוגל 7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80" name="מלבן 7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81" name="משולש שווה שוקיים 8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82" name="מחבר ישר 81"/>
              <p:cNvCxnSpPr>
                <a:stCxn id="81" idx="2"/>
                <a:endCxn id="8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מלבן 7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78" name="משולש שווה שוקיים 7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83" name="תמונה 8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8080889" y="2688104"/>
            <a:ext cx="652535" cy="374749"/>
          </a:xfrm>
          <a:prstGeom prst="rect">
            <a:avLst/>
          </a:prstGeom>
        </p:spPr>
      </p:pic>
      <p:grpSp>
        <p:nvGrpSpPr>
          <p:cNvPr id="84" name="קבוצה 83"/>
          <p:cNvGrpSpPr/>
          <p:nvPr/>
        </p:nvGrpSpPr>
        <p:grpSpPr>
          <a:xfrm>
            <a:off x="6156176" y="2528507"/>
            <a:ext cx="1944216" cy="2304256"/>
            <a:chOff x="7380312" y="404664"/>
            <a:chExt cx="1944216" cy="2304256"/>
          </a:xfrm>
        </p:grpSpPr>
        <p:grpSp>
          <p:nvGrpSpPr>
            <p:cNvPr id="85" name="קבוצה 84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89" name="מלבן מעוגל 8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90" name="מלבן 8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91" name="משולש שווה שוקיים 9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92" name="מחבר ישר 91"/>
              <p:cNvCxnSpPr>
                <a:stCxn id="91" idx="2"/>
                <a:endCxn id="9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מלבן 8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88" name="משולש שווה שוקיים 8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93" name="תמונה 9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6784745" y="2710264"/>
            <a:ext cx="652535" cy="374749"/>
          </a:xfrm>
          <a:prstGeom prst="rect">
            <a:avLst/>
          </a:prstGeom>
        </p:spPr>
      </p:pic>
      <p:grpSp>
        <p:nvGrpSpPr>
          <p:cNvPr id="94" name="קבוצה 93"/>
          <p:cNvGrpSpPr/>
          <p:nvPr/>
        </p:nvGrpSpPr>
        <p:grpSpPr>
          <a:xfrm>
            <a:off x="4872794" y="2554633"/>
            <a:ext cx="1944216" cy="2304256"/>
            <a:chOff x="7380312" y="404664"/>
            <a:chExt cx="1944216" cy="2304256"/>
          </a:xfrm>
        </p:grpSpPr>
        <p:grpSp>
          <p:nvGrpSpPr>
            <p:cNvPr id="95" name="קבוצה 94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99" name="מלבן מעוגל 9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00" name="מלבן 9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01" name="משולש שווה שוקיים 10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02" name="מחבר ישר 101"/>
              <p:cNvCxnSpPr>
                <a:stCxn id="101" idx="2"/>
                <a:endCxn id="10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מלבן 9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98" name="משולש שווה שוקיים 9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03" name="תמונה 10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5501363" y="2736390"/>
            <a:ext cx="652535" cy="374749"/>
          </a:xfrm>
          <a:prstGeom prst="rect">
            <a:avLst/>
          </a:prstGeom>
        </p:spPr>
      </p:pic>
      <p:grpSp>
        <p:nvGrpSpPr>
          <p:cNvPr id="104" name="קבוצה 103"/>
          <p:cNvGrpSpPr/>
          <p:nvPr/>
        </p:nvGrpSpPr>
        <p:grpSpPr>
          <a:xfrm>
            <a:off x="3583031" y="2554632"/>
            <a:ext cx="1944216" cy="2304256"/>
            <a:chOff x="7380312" y="404664"/>
            <a:chExt cx="1944216" cy="2304256"/>
          </a:xfrm>
        </p:grpSpPr>
        <p:grpSp>
          <p:nvGrpSpPr>
            <p:cNvPr id="105" name="קבוצה 104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09" name="מלבן מעוגל 10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10" name="מלבן 10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11" name="משולש שווה שוקיים 11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12" name="מחבר ישר 111"/>
              <p:cNvCxnSpPr>
                <a:stCxn id="111" idx="2"/>
                <a:endCxn id="11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מלבן 10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108" name="משולש שווה שוקיים 10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13" name="תמונה 11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4211600" y="2736389"/>
            <a:ext cx="652535" cy="374749"/>
          </a:xfrm>
          <a:prstGeom prst="rect">
            <a:avLst/>
          </a:prstGeom>
        </p:spPr>
      </p:pic>
      <p:grpSp>
        <p:nvGrpSpPr>
          <p:cNvPr id="114" name="קבוצה 113"/>
          <p:cNvGrpSpPr/>
          <p:nvPr/>
        </p:nvGrpSpPr>
        <p:grpSpPr>
          <a:xfrm>
            <a:off x="2325593" y="2578355"/>
            <a:ext cx="1944216" cy="2304256"/>
            <a:chOff x="7380312" y="404664"/>
            <a:chExt cx="1944216" cy="2304256"/>
          </a:xfrm>
        </p:grpSpPr>
        <p:grpSp>
          <p:nvGrpSpPr>
            <p:cNvPr id="115" name="קבוצה 114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19" name="מלבן מעוגל 11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20" name="מלבן 11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21" name="משולש שווה שוקיים 12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22" name="מחבר ישר 121"/>
              <p:cNvCxnSpPr>
                <a:stCxn id="121" idx="2"/>
                <a:endCxn id="12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מלבן 11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118" name="משולש שווה שוקיים 11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23" name="תמונה 12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2954162" y="2760112"/>
            <a:ext cx="652535" cy="374749"/>
          </a:xfrm>
          <a:prstGeom prst="rect">
            <a:avLst/>
          </a:prstGeom>
        </p:spPr>
      </p:pic>
      <p:grpSp>
        <p:nvGrpSpPr>
          <p:cNvPr id="124" name="קבוצה 123"/>
          <p:cNvGrpSpPr/>
          <p:nvPr/>
        </p:nvGrpSpPr>
        <p:grpSpPr>
          <a:xfrm>
            <a:off x="1078215" y="2598729"/>
            <a:ext cx="1944216" cy="2304256"/>
            <a:chOff x="7380312" y="404664"/>
            <a:chExt cx="1944216" cy="2304256"/>
          </a:xfrm>
        </p:grpSpPr>
        <p:grpSp>
          <p:nvGrpSpPr>
            <p:cNvPr id="125" name="קבוצה 124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29" name="מלבן מעוגל 12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30" name="מלבן 12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31" name="משולש שווה שוקיים 13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32" name="מחבר ישר 131"/>
              <p:cNvCxnSpPr>
                <a:stCxn id="131" idx="2"/>
                <a:endCxn id="13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מלבן 12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128" name="משולש שווה שוקיים 12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33" name="תמונה 13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1706784" y="2780486"/>
            <a:ext cx="652535" cy="374749"/>
          </a:xfrm>
          <a:prstGeom prst="rect">
            <a:avLst/>
          </a:prstGeom>
        </p:spPr>
      </p:pic>
      <p:grpSp>
        <p:nvGrpSpPr>
          <p:cNvPr id="135" name="קבוצה 134"/>
          <p:cNvGrpSpPr/>
          <p:nvPr/>
        </p:nvGrpSpPr>
        <p:grpSpPr>
          <a:xfrm>
            <a:off x="-206308" y="2643442"/>
            <a:ext cx="1944216" cy="2304256"/>
            <a:chOff x="7380312" y="404664"/>
            <a:chExt cx="1944216" cy="2304256"/>
          </a:xfrm>
        </p:grpSpPr>
        <p:grpSp>
          <p:nvGrpSpPr>
            <p:cNvPr id="136" name="קבוצה 135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40" name="מלבן מעוגל 139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41" name="מלבן 140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42" name="משולש שווה שוקיים 141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43" name="מחבר ישר 142"/>
              <p:cNvCxnSpPr>
                <a:stCxn id="142" idx="2"/>
                <a:endCxn id="142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7" name="מלבן 136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16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תקיעת שופר</a:t>
              </a:r>
              <a:endParaRPr lang="he-IL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740352" y="1340768"/>
              <a:ext cx="115212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* יש </a:t>
              </a:r>
              <a:r>
                <a:rPr lang="he-IL" sz="1600" b="1" dirty="0" err="1" smtClean="0">
                  <a:cs typeface="#Liron" pitchFamily="2" charset="-79"/>
                </a:rPr>
                <a:t>להזהר</a:t>
              </a:r>
              <a:r>
                <a:rPr lang="he-IL" sz="1600" b="1" dirty="0" smtClean="0">
                  <a:cs typeface="#Liron" pitchFamily="2" charset="-79"/>
                </a:rPr>
                <a:t> לא להפסיק בדיבור בתקיעת שופר</a:t>
              </a:r>
            </a:p>
            <a:p>
              <a:pPr algn="ctr"/>
              <a:r>
                <a:rPr lang="he-IL" sz="1600" b="1" dirty="0" smtClean="0">
                  <a:cs typeface="#Liron" pitchFamily="2" charset="-79"/>
                </a:rPr>
                <a:t>* בזמן התקיעות נהרהר בתשובה.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139" name="משולש שווה שוקיים 138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44" name="תמונה 14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7653">
            <a:off x="371446" y="2787409"/>
            <a:ext cx="652535" cy="37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30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קבוצה 3"/>
          <p:cNvGrpSpPr/>
          <p:nvPr/>
        </p:nvGrpSpPr>
        <p:grpSpPr>
          <a:xfrm>
            <a:off x="-252536" y="188640"/>
            <a:ext cx="1944216" cy="2304256"/>
            <a:chOff x="7380312" y="404664"/>
            <a:chExt cx="1944216" cy="2304256"/>
          </a:xfrm>
        </p:grpSpPr>
        <p:grpSp>
          <p:nvGrpSpPr>
            <p:cNvPr id="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9" name="מלבן מעוגל 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0" name="מלבן 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1" name="משולש שווה שוקיים 1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2" name="מחבר ישר 11"/>
              <p:cNvCxnSpPr>
                <a:stCxn id="11" idx="2"/>
                <a:endCxn id="1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מלבן 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8" name="משולש שווה שוקיים 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63" y="332314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קבוצה 13"/>
          <p:cNvGrpSpPr/>
          <p:nvPr/>
        </p:nvGrpSpPr>
        <p:grpSpPr>
          <a:xfrm>
            <a:off x="1020075" y="188639"/>
            <a:ext cx="1944216" cy="2304256"/>
            <a:chOff x="7380312" y="404664"/>
            <a:chExt cx="1944216" cy="2304256"/>
          </a:xfrm>
        </p:grpSpPr>
        <p:grpSp>
          <p:nvGrpSpPr>
            <p:cNvPr id="1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9" name="מלבן מעוגל 1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0" name="מלבן 1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21" name="משולש שווה שוקיים 2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22" name="מחבר ישר 21"/>
              <p:cNvCxnSpPr>
                <a:stCxn id="21" idx="2"/>
                <a:endCxn id="2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מלבן 1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18" name="משולש שווה שוקיים 1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2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74" y="332313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קבוצה 23"/>
          <p:cNvGrpSpPr/>
          <p:nvPr/>
        </p:nvGrpSpPr>
        <p:grpSpPr>
          <a:xfrm>
            <a:off x="2292686" y="197252"/>
            <a:ext cx="1944216" cy="2304256"/>
            <a:chOff x="7380312" y="404664"/>
            <a:chExt cx="1944216" cy="2304256"/>
          </a:xfrm>
        </p:grpSpPr>
        <p:grpSp>
          <p:nvGrpSpPr>
            <p:cNvPr id="2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29" name="מלבן מעוגל 2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30" name="מלבן 2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31" name="משולש שווה שוקיים 3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32" name="מחבר ישר 31"/>
              <p:cNvCxnSpPr>
                <a:stCxn id="31" idx="2"/>
                <a:endCxn id="3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מלבן 2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28" name="משולש שווה שוקיים 2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3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385" y="340926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קבוצה 33"/>
          <p:cNvGrpSpPr/>
          <p:nvPr/>
        </p:nvGrpSpPr>
        <p:grpSpPr>
          <a:xfrm>
            <a:off x="3565297" y="188639"/>
            <a:ext cx="1944216" cy="2304256"/>
            <a:chOff x="7380312" y="404664"/>
            <a:chExt cx="1944216" cy="2304256"/>
          </a:xfrm>
        </p:grpSpPr>
        <p:grpSp>
          <p:nvGrpSpPr>
            <p:cNvPr id="3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39" name="מלבן מעוגל 3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40" name="מלבן 3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41" name="משולש שווה שוקיים 4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42" name="מחבר ישר 41"/>
              <p:cNvCxnSpPr>
                <a:stCxn id="41" idx="2"/>
                <a:endCxn id="4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מלבן 3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38" name="משולש שווה שוקיים 3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4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996" y="332313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קבוצה 43"/>
          <p:cNvGrpSpPr/>
          <p:nvPr/>
        </p:nvGrpSpPr>
        <p:grpSpPr>
          <a:xfrm>
            <a:off x="4837908" y="188544"/>
            <a:ext cx="1944216" cy="2304256"/>
            <a:chOff x="7380312" y="404664"/>
            <a:chExt cx="1944216" cy="2304256"/>
          </a:xfrm>
        </p:grpSpPr>
        <p:grpSp>
          <p:nvGrpSpPr>
            <p:cNvPr id="4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49" name="מלבן מעוגל 4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50" name="מלבן 4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51" name="משולש שווה שוקיים 5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52" name="מחבר ישר 51"/>
              <p:cNvCxnSpPr>
                <a:stCxn id="51" idx="2"/>
                <a:endCxn id="5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מלבן 4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48" name="משולש שווה שוקיים 4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5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07" y="332218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קבוצה 53"/>
          <p:cNvGrpSpPr/>
          <p:nvPr/>
        </p:nvGrpSpPr>
        <p:grpSpPr>
          <a:xfrm>
            <a:off x="6137673" y="197252"/>
            <a:ext cx="1944216" cy="2304256"/>
            <a:chOff x="7380312" y="404664"/>
            <a:chExt cx="1944216" cy="2304256"/>
          </a:xfrm>
        </p:grpSpPr>
        <p:grpSp>
          <p:nvGrpSpPr>
            <p:cNvPr id="5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59" name="מלבן מעוגל 5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60" name="מלבן 5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61" name="משולש שווה שוקיים 6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62" name="מחבר ישר 61"/>
              <p:cNvCxnSpPr>
                <a:stCxn id="61" idx="2"/>
                <a:endCxn id="6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מלבן 5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58" name="משולש שווה שוקיים 5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6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72" y="340926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4" name="קבוצה 63"/>
          <p:cNvGrpSpPr/>
          <p:nvPr/>
        </p:nvGrpSpPr>
        <p:grpSpPr>
          <a:xfrm>
            <a:off x="-252201" y="2668873"/>
            <a:ext cx="1944216" cy="2304256"/>
            <a:chOff x="7380312" y="404664"/>
            <a:chExt cx="1944216" cy="2304256"/>
          </a:xfrm>
        </p:grpSpPr>
        <p:grpSp>
          <p:nvGrpSpPr>
            <p:cNvPr id="6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69" name="מלבן מעוגל 6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70" name="מלבן 6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71" name="משולש שווה שוקיים 7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72" name="מחבר ישר 71"/>
              <p:cNvCxnSpPr>
                <a:stCxn id="71" idx="2"/>
                <a:endCxn id="7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מלבן 6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68" name="משולש שווה שוקיים 6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7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98" y="2812547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4" name="קבוצה 73"/>
          <p:cNvGrpSpPr/>
          <p:nvPr/>
        </p:nvGrpSpPr>
        <p:grpSpPr>
          <a:xfrm>
            <a:off x="1020410" y="2668872"/>
            <a:ext cx="1944216" cy="2304256"/>
            <a:chOff x="7380312" y="404664"/>
            <a:chExt cx="1944216" cy="2304256"/>
          </a:xfrm>
        </p:grpSpPr>
        <p:grpSp>
          <p:nvGrpSpPr>
            <p:cNvPr id="7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79" name="מלבן מעוגל 7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80" name="מלבן 7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81" name="משולש שווה שוקיים 8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82" name="מחבר ישר 81"/>
              <p:cNvCxnSpPr>
                <a:stCxn id="81" idx="2"/>
                <a:endCxn id="8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מלבן 7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78" name="משולש שווה שוקיים 7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8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109" y="2812546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" name="קבוצה 83"/>
          <p:cNvGrpSpPr/>
          <p:nvPr/>
        </p:nvGrpSpPr>
        <p:grpSpPr>
          <a:xfrm>
            <a:off x="2293021" y="2677485"/>
            <a:ext cx="1944216" cy="2304256"/>
            <a:chOff x="7380312" y="404664"/>
            <a:chExt cx="1944216" cy="2304256"/>
          </a:xfrm>
        </p:grpSpPr>
        <p:grpSp>
          <p:nvGrpSpPr>
            <p:cNvPr id="8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89" name="מלבן מעוגל 8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90" name="מלבן 8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91" name="משולש שווה שוקיים 9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92" name="מחבר ישר 91"/>
              <p:cNvCxnSpPr>
                <a:stCxn id="91" idx="2"/>
                <a:endCxn id="9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מלבן 8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88" name="משולש שווה שוקיים 8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9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720" y="2821159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4" name="קבוצה 93"/>
          <p:cNvGrpSpPr/>
          <p:nvPr/>
        </p:nvGrpSpPr>
        <p:grpSpPr>
          <a:xfrm>
            <a:off x="3565632" y="2668872"/>
            <a:ext cx="1944216" cy="2304256"/>
            <a:chOff x="7380312" y="404664"/>
            <a:chExt cx="1944216" cy="2304256"/>
          </a:xfrm>
        </p:grpSpPr>
        <p:grpSp>
          <p:nvGrpSpPr>
            <p:cNvPr id="9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99" name="מלבן מעוגל 9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00" name="מלבן 9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01" name="משולש שווה שוקיים 10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02" name="מחבר ישר 101"/>
              <p:cNvCxnSpPr>
                <a:stCxn id="101" idx="2"/>
                <a:endCxn id="10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מלבן 9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98" name="משולש שווה שוקיים 9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0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331" y="2812546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" name="קבוצה 103"/>
          <p:cNvGrpSpPr/>
          <p:nvPr/>
        </p:nvGrpSpPr>
        <p:grpSpPr>
          <a:xfrm>
            <a:off x="4838243" y="2668777"/>
            <a:ext cx="1944216" cy="2304256"/>
            <a:chOff x="7380312" y="404664"/>
            <a:chExt cx="1944216" cy="2304256"/>
          </a:xfrm>
        </p:grpSpPr>
        <p:grpSp>
          <p:nvGrpSpPr>
            <p:cNvPr id="10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09" name="מלבן מעוגל 10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10" name="מלבן 10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11" name="משולש שווה שוקיים 11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12" name="מחבר ישר 111"/>
              <p:cNvCxnSpPr>
                <a:stCxn id="111" idx="2"/>
                <a:endCxn id="11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מלבן 10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108" name="משולש שווה שוקיים 10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1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942" y="2812451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4" name="קבוצה 113"/>
          <p:cNvGrpSpPr/>
          <p:nvPr/>
        </p:nvGrpSpPr>
        <p:grpSpPr>
          <a:xfrm>
            <a:off x="6138008" y="2677485"/>
            <a:ext cx="1944216" cy="2304256"/>
            <a:chOff x="7380312" y="404664"/>
            <a:chExt cx="1944216" cy="2304256"/>
          </a:xfrm>
        </p:grpSpPr>
        <p:grpSp>
          <p:nvGrpSpPr>
            <p:cNvPr id="11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19" name="מלבן מעוגל 11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20" name="מלבן 11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21" name="משולש שווה שוקיים 12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22" name="מחבר ישר 121"/>
              <p:cNvCxnSpPr>
                <a:stCxn id="121" idx="2"/>
                <a:endCxn id="12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מלבן 11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118" name="משולש שווה שוקיים 11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2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707" y="2821159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4" name="קבוצה 123"/>
          <p:cNvGrpSpPr/>
          <p:nvPr/>
        </p:nvGrpSpPr>
        <p:grpSpPr>
          <a:xfrm rot="16389065">
            <a:off x="403313" y="4862085"/>
            <a:ext cx="1944216" cy="2304256"/>
            <a:chOff x="7380312" y="404664"/>
            <a:chExt cx="1944216" cy="2304256"/>
          </a:xfrm>
        </p:grpSpPr>
        <p:grpSp>
          <p:nvGrpSpPr>
            <p:cNvPr id="12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29" name="מלבן מעוגל 12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30" name="מלבן 12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31" name="משולש שווה שוקיים 13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32" name="מחבר ישר 131"/>
              <p:cNvCxnSpPr>
                <a:stCxn id="131" idx="2"/>
                <a:endCxn id="13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מלבן 12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128" name="משולש שווה שוקיים 12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3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89065">
            <a:off x="398380" y="5762360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4" name="קבוצה 133"/>
          <p:cNvGrpSpPr/>
          <p:nvPr/>
        </p:nvGrpSpPr>
        <p:grpSpPr>
          <a:xfrm rot="16200000">
            <a:off x="2971003" y="4868697"/>
            <a:ext cx="1944216" cy="2304256"/>
            <a:chOff x="7380312" y="404664"/>
            <a:chExt cx="1944216" cy="2304256"/>
          </a:xfrm>
        </p:grpSpPr>
        <p:grpSp>
          <p:nvGrpSpPr>
            <p:cNvPr id="13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39" name="מלבן מעוגל 13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40" name="מלבן 13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41" name="משולש שווה שוקיים 14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42" name="מחבר ישר 141"/>
              <p:cNvCxnSpPr>
                <a:stCxn id="141" idx="2"/>
                <a:endCxn id="14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6" name="מלבן 13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138" name="משולש שווה שוקיים 13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4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33232" y="5838405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4" name="קבוצה 143"/>
          <p:cNvGrpSpPr/>
          <p:nvPr/>
        </p:nvGrpSpPr>
        <p:grpSpPr>
          <a:xfrm rot="16038482">
            <a:off x="5531553" y="4725575"/>
            <a:ext cx="1944216" cy="2304256"/>
            <a:chOff x="7380312" y="404664"/>
            <a:chExt cx="1944216" cy="2304256"/>
          </a:xfrm>
        </p:grpSpPr>
        <p:grpSp>
          <p:nvGrpSpPr>
            <p:cNvPr id="14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49" name="מלבן מעוגל 14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50" name="מלבן 14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sp>
            <p:nvSpPr>
              <p:cNvPr id="151" name="משולש שווה שוקיים 15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b="1"/>
              </a:p>
            </p:txBody>
          </p:sp>
          <p:cxnSp>
            <p:nvCxnSpPr>
              <p:cNvPr id="152" name="מחבר ישר 151"/>
              <p:cNvCxnSpPr>
                <a:stCxn id="151" idx="2"/>
                <a:endCxn id="15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מלבן 14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"מנחה</a:t>
              </a:r>
              <a:r>
                <a:rPr lang="he-IL" sz="2400" b="1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740352" y="1340768"/>
              <a:ext cx="115212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cs typeface="#Liron" pitchFamily="2" charset="-79"/>
                </a:rPr>
                <a:t>מוסיפים "אבינו מלכנו" לאחר התפילה.</a:t>
              </a:r>
              <a:endParaRPr lang="he-IL" sz="1600" b="1" dirty="0">
                <a:cs typeface="#Liron" pitchFamily="2" charset="-79"/>
              </a:endParaRPr>
            </a:p>
          </p:txBody>
        </p:sp>
        <p:sp>
          <p:nvSpPr>
            <p:cNvPr id="148" name="משולש שווה שוקיים 14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b="1"/>
            </a:p>
          </p:txBody>
        </p:sp>
      </p:grpSp>
      <p:pic>
        <p:nvPicPr>
          <p:cNvPr id="153" name="Picture 4" descr="http://213.8.150.43/musagim/moreshet/moreshet_23/sidur_small_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38482">
            <a:off x="5519307" y="5727427"/>
            <a:ext cx="341285" cy="4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06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קבוצה 3"/>
          <p:cNvGrpSpPr/>
          <p:nvPr/>
        </p:nvGrpSpPr>
        <p:grpSpPr>
          <a:xfrm>
            <a:off x="6080273" y="116632"/>
            <a:ext cx="1944216" cy="2304256"/>
            <a:chOff x="7380312" y="404664"/>
            <a:chExt cx="1944216" cy="2304256"/>
          </a:xfrm>
        </p:grpSpPr>
        <p:grpSp>
          <p:nvGrpSpPr>
            <p:cNvPr id="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9" name="מלבן מעוגל 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" name="מלבן 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1" name="משולש שווה שוקיים 1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2" name="מחבר ישר 11"/>
              <p:cNvCxnSpPr>
                <a:stCxn id="11" idx="2"/>
                <a:endCxn id="1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מלבן 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8" name="משולש שווה שוקיים 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3" name="תמונה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328" y="211271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4" name="קבוצה 13"/>
          <p:cNvGrpSpPr/>
          <p:nvPr/>
        </p:nvGrpSpPr>
        <p:grpSpPr>
          <a:xfrm>
            <a:off x="7380312" y="116632"/>
            <a:ext cx="1944216" cy="2304256"/>
            <a:chOff x="7380312" y="404664"/>
            <a:chExt cx="1944216" cy="2304256"/>
          </a:xfrm>
        </p:grpSpPr>
        <p:grpSp>
          <p:nvGrpSpPr>
            <p:cNvPr id="1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9" name="מלבן מעוגל 1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0" name="מלבן 1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1" name="משולש שווה שוקיים 2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22" name="מחבר ישר 21"/>
              <p:cNvCxnSpPr>
                <a:stCxn id="21" idx="2"/>
                <a:endCxn id="2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מלבן 1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18" name="משולש שווה שוקיים 1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23" name="תמונה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367" y="211271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4" name="קבוצה 23"/>
          <p:cNvGrpSpPr/>
          <p:nvPr/>
        </p:nvGrpSpPr>
        <p:grpSpPr>
          <a:xfrm>
            <a:off x="4826637" y="110168"/>
            <a:ext cx="1944216" cy="2304256"/>
            <a:chOff x="7380312" y="404664"/>
            <a:chExt cx="1944216" cy="2304256"/>
          </a:xfrm>
        </p:grpSpPr>
        <p:grpSp>
          <p:nvGrpSpPr>
            <p:cNvPr id="2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29" name="מלבן מעוגל 2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0" name="מלבן 2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משולש שווה שוקיים 3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32" name="מחבר ישר 31"/>
              <p:cNvCxnSpPr>
                <a:stCxn id="31" idx="2"/>
                <a:endCxn id="3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מלבן 2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28" name="משולש שווה שוקיים 2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33" name="תמונה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692" y="204807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4" name="קבוצה 33"/>
          <p:cNvGrpSpPr/>
          <p:nvPr/>
        </p:nvGrpSpPr>
        <p:grpSpPr>
          <a:xfrm>
            <a:off x="3549800" y="129830"/>
            <a:ext cx="1944216" cy="2304256"/>
            <a:chOff x="7380312" y="404664"/>
            <a:chExt cx="1944216" cy="2304256"/>
          </a:xfrm>
        </p:grpSpPr>
        <p:grpSp>
          <p:nvGrpSpPr>
            <p:cNvPr id="3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39" name="מלבן מעוגל 3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0" name="מלבן 3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1" name="משולש שווה שוקיים 4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42" name="מחבר ישר 41"/>
              <p:cNvCxnSpPr>
                <a:stCxn id="41" idx="2"/>
                <a:endCxn id="4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מלבן 3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38" name="משולש שווה שוקיים 3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43" name="תמונה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855" y="224469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4" name="קבוצה 43"/>
          <p:cNvGrpSpPr/>
          <p:nvPr/>
        </p:nvGrpSpPr>
        <p:grpSpPr>
          <a:xfrm>
            <a:off x="2269113" y="129830"/>
            <a:ext cx="1944216" cy="2304256"/>
            <a:chOff x="7380312" y="404664"/>
            <a:chExt cx="1944216" cy="2304256"/>
          </a:xfrm>
        </p:grpSpPr>
        <p:grpSp>
          <p:nvGrpSpPr>
            <p:cNvPr id="4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49" name="מלבן מעוגל 4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0" name="מלבן 4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1" name="משולש שווה שוקיים 5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52" name="מחבר ישר 51"/>
              <p:cNvCxnSpPr>
                <a:stCxn id="51" idx="2"/>
                <a:endCxn id="5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מלבן 4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48" name="משולש שווה שוקיים 4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53" name="תמונה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168" y="224469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4" name="קבוצה 53"/>
          <p:cNvGrpSpPr/>
          <p:nvPr/>
        </p:nvGrpSpPr>
        <p:grpSpPr>
          <a:xfrm>
            <a:off x="3644084" y="2542098"/>
            <a:ext cx="1944216" cy="2304256"/>
            <a:chOff x="7380312" y="404664"/>
            <a:chExt cx="1944216" cy="2304256"/>
          </a:xfrm>
        </p:grpSpPr>
        <p:grpSp>
          <p:nvGrpSpPr>
            <p:cNvPr id="5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59" name="מלבן מעוגל 5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0" name="מלבן 5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1" name="משולש שווה שוקיים 6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62" name="מחבר ישר 61"/>
              <p:cNvCxnSpPr>
                <a:stCxn id="61" idx="2"/>
                <a:endCxn id="6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מלבן 5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58" name="משולש שווה שוקיים 5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63" name="תמונה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314" y="224469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64" name="קבוצה 63"/>
          <p:cNvGrpSpPr/>
          <p:nvPr/>
        </p:nvGrpSpPr>
        <p:grpSpPr>
          <a:xfrm>
            <a:off x="7524328" y="2554221"/>
            <a:ext cx="1944216" cy="2304256"/>
            <a:chOff x="7380312" y="404664"/>
            <a:chExt cx="1944216" cy="2304256"/>
          </a:xfrm>
        </p:grpSpPr>
        <p:grpSp>
          <p:nvGrpSpPr>
            <p:cNvPr id="6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69" name="מלבן מעוגל 6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0" name="מלבן 6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1" name="משולש שווה שוקיים 7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72" name="מחבר ישר 71"/>
              <p:cNvCxnSpPr>
                <a:stCxn id="71" idx="2"/>
                <a:endCxn id="7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מלבן 6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68" name="משולש שווה שוקיים 6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73" name="תמונה 7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383" y="2648860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74" name="קבוצה 73"/>
          <p:cNvGrpSpPr/>
          <p:nvPr/>
        </p:nvGrpSpPr>
        <p:grpSpPr>
          <a:xfrm>
            <a:off x="6209676" y="2554221"/>
            <a:ext cx="1944216" cy="2304256"/>
            <a:chOff x="7380312" y="404664"/>
            <a:chExt cx="1944216" cy="2304256"/>
          </a:xfrm>
        </p:grpSpPr>
        <p:grpSp>
          <p:nvGrpSpPr>
            <p:cNvPr id="7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79" name="מלבן מעוגל 7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0" name="מלבן 7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1" name="משולש שווה שוקיים 8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82" name="מחבר ישר 81"/>
              <p:cNvCxnSpPr>
                <a:stCxn id="81" idx="2"/>
                <a:endCxn id="8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מלבן 7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78" name="משולש שווה שוקיים 7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83" name="תמונה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731" y="2648860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84" name="קבוצה 83"/>
          <p:cNvGrpSpPr/>
          <p:nvPr/>
        </p:nvGrpSpPr>
        <p:grpSpPr>
          <a:xfrm>
            <a:off x="4916236" y="2546412"/>
            <a:ext cx="1944216" cy="2304256"/>
            <a:chOff x="7380312" y="404664"/>
            <a:chExt cx="1944216" cy="2304256"/>
          </a:xfrm>
        </p:grpSpPr>
        <p:grpSp>
          <p:nvGrpSpPr>
            <p:cNvPr id="8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89" name="מלבן מעוגל 8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90" name="מלבן 8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91" name="משולש שווה שוקיים 9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92" name="מחבר ישר 91"/>
              <p:cNvCxnSpPr>
                <a:stCxn id="91" idx="2"/>
                <a:endCxn id="9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מלבן 8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88" name="משולש שווה שוקיים 8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93" name="תמונה 9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291" y="2641051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94" name="קבוצה 93"/>
          <p:cNvGrpSpPr/>
          <p:nvPr/>
        </p:nvGrpSpPr>
        <p:grpSpPr>
          <a:xfrm>
            <a:off x="971600" y="116632"/>
            <a:ext cx="1944216" cy="2304256"/>
            <a:chOff x="7380312" y="404664"/>
            <a:chExt cx="1944216" cy="2304256"/>
          </a:xfrm>
        </p:grpSpPr>
        <p:grpSp>
          <p:nvGrpSpPr>
            <p:cNvPr id="9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99" name="מלבן מעוגל 9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0" name="מלבן 9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1" name="משולש שווה שוקיים 10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02" name="מחבר ישר 101"/>
              <p:cNvCxnSpPr>
                <a:stCxn id="101" idx="2"/>
                <a:endCxn id="10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מלבן 9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98" name="משולש שווה שוקיים 9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03" name="תמונה 10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55" y="211271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04" name="קבוצה 103"/>
          <p:cNvGrpSpPr/>
          <p:nvPr/>
        </p:nvGrpSpPr>
        <p:grpSpPr>
          <a:xfrm>
            <a:off x="2383944" y="2555675"/>
            <a:ext cx="1944216" cy="2304256"/>
            <a:chOff x="7380312" y="404664"/>
            <a:chExt cx="1944216" cy="2304256"/>
          </a:xfrm>
        </p:grpSpPr>
        <p:grpSp>
          <p:nvGrpSpPr>
            <p:cNvPr id="10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09" name="מלבן מעוגל 10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10" name="מלבן 10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11" name="משולש שווה שוקיים 11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12" name="מחבר ישר 111"/>
              <p:cNvCxnSpPr>
                <a:stCxn id="111" idx="2"/>
                <a:endCxn id="11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מלבן 10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108" name="משולש שווה שוקיים 10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13" name="תמונה 1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999" y="2650314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14" name="קבוצה 113"/>
          <p:cNvGrpSpPr/>
          <p:nvPr/>
        </p:nvGrpSpPr>
        <p:grpSpPr>
          <a:xfrm>
            <a:off x="1074077" y="2554221"/>
            <a:ext cx="1944216" cy="2304256"/>
            <a:chOff x="7380312" y="404664"/>
            <a:chExt cx="1944216" cy="2304256"/>
          </a:xfrm>
        </p:grpSpPr>
        <p:grpSp>
          <p:nvGrpSpPr>
            <p:cNvPr id="11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19" name="מלבן מעוגל 11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20" name="מלבן 11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21" name="משולש שווה שוקיים 12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22" name="מחבר ישר 121"/>
              <p:cNvCxnSpPr>
                <a:stCxn id="121" idx="2"/>
                <a:endCxn id="12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מלבן 11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118" name="משולש שווה שוקיים 11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23" name="תמונה 1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132" y="2648860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24" name="קבוצה 123"/>
          <p:cNvGrpSpPr/>
          <p:nvPr/>
        </p:nvGrpSpPr>
        <p:grpSpPr>
          <a:xfrm rot="16200000">
            <a:off x="402657" y="4863696"/>
            <a:ext cx="1944216" cy="2304256"/>
            <a:chOff x="7380312" y="404664"/>
            <a:chExt cx="1944216" cy="2304256"/>
          </a:xfrm>
        </p:grpSpPr>
        <p:grpSp>
          <p:nvGrpSpPr>
            <p:cNvPr id="12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29" name="מלבן מעוגל 12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30" name="מלבן 12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31" name="משולש שווה שוקיים 13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32" name="מחבר ישר 131"/>
              <p:cNvCxnSpPr>
                <a:stCxn id="131" idx="2"/>
                <a:endCxn id="13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מלבן 12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128" name="משולש שווה שוקיים 12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33" name="תמונה 1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8007" y="5774082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4" name="קבוצה 133"/>
          <p:cNvGrpSpPr/>
          <p:nvPr/>
        </p:nvGrpSpPr>
        <p:grpSpPr>
          <a:xfrm rot="16200000">
            <a:off x="2937732" y="4849896"/>
            <a:ext cx="1944216" cy="2304256"/>
            <a:chOff x="7380312" y="404664"/>
            <a:chExt cx="1944216" cy="2304256"/>
          </a:xfrm>
        </p:grpSpPr>
        <p:grpSp>
          <p:nvGrpSpPr>
            <p:cNvPr id="13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39" name="מלבן מעוגל 13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0" name="מלבן 13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1" name="משולש שווה שוקיים 14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42" name="מחבר ישר 141"/>
              <p:cNvCxnSpPr>
                <a:stCxn id="141" idx="2"/>
                <a:endCxn id="14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6" name="מלבן 13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138" name="משולש שווה שוקיים 13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43" name="תמונה 1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03082" y="5760282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44" name="קבוצה 143"/>
          <p:cNvGrpSpPr/>
          <p:nvPr/>
        </p:nvGrpSpPr>
        <p:grpSpPr>
          <a:xfrm rot="16200000">
            <a:off x="5617712" y="4760168"/>
            <a:ext cx="1944216" cy="2304256"/>
            <a:chOff x="7380312" y="404664"/>
            <a:chExt cx="1944216" cy="2304256"/>
          </a:xfrm>
        </p:grpSpPr>
        <p:grpSp>
          <p:nvGrpSpPr>
            <p:cNvPr id="145" name="קבוצה 20"/>
            <p:cNvGrpSpPr/>
            <p:nvPr/>
          </p:nvGrpSpPr>
          <p:grpSpPr>
            <a:xfrm>
              <a:off x="7740352" y="404664"/>
              <a:ext cx="1152128" cy="2304256"/>
              <a:chOff x="8100392" y="836712"/>
              <a:chExt cx="864096" cy="2520280"/>
            </a:xfrm>
          </p:grpSpPr>
          <p:sp>
            <p:nvSpPr>
              <p:cNvPr id="149" name="מלבן מעוגל 148"/>
              <p:cNvSpPr/>
              <p:nvPr/>
            </p:nvSpPr>
            <p:spPr>
              <a:xfrm>
                <a:off x="8100392" y="1412776"/>
                <a:ext cx="864096" cy="194421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50" name="מלבן 149"/>
              <p:cNvSpPr/>
              <p:nvPr/>
            </p:nvSpPr>
            <p:spPr>
              <a:xfrm>
                <a:off x="8100392" y="1412776"/>
                <a:ext cx="864096" cy="19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51" name="משולש שווה שוקיים 150"/>
              <p:cNvSpPr/>
              <p:nvPr/>
            </p:nvSpPr>
            <p:spPr>
              <a:xfrm>
                <a:off x="8100392" y="836712"/>
                <a:ext cx="864096" cy="79208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52" name="מחבר ישר 151"/>
              <p:cNvCxnSpPr>
                <a:stCxn id="151" idx="2"/>
                <a:endCxn id="151" idx="4"/>
              </p:cNvCxnSpPr>
              <p:nvPr/>
            </p:nvCxnSpPr>
            <p:spPr>
              <a:xfrm>
                <a:off x="8100392" y="1628800"/>
                <a:ext cx="864096" cy="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מלבן 145"/>
            <p:cNvSpPr/>
            <p:nvPr/>
          </p:nvSpPr>
          <p:spPr>
            <a:xfrm>
              <a:off x="7380312" y="1124744"/>
              <a:ext cx="1944216" cy="136815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prstTxWarp prst="textArchUp">
                <a:avLst>
                  <a:gd name="adj" fmla="val 10674647"/>
                </a:avLst>
              </a:prstTxWarp>
              <a:spAutoFit/>
            </a:bodyPr>
            <a:lstStyle/>
            <a:p>
              <a:pPr algn="ctr"/>
              <a:r>
                <a:rPr lang="he-IL" sz="20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"תשליך</a:t>
              </a:r>
              <a:r>
                <a:rPr lang="he-IL" sz="2400" dirty="0" smtClean="0">
                  <a:ln w="1016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"</a:t>
              </a:r>
              <a:endParaRPr lang="he-IL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740352" y="1340768"/>
              <a:ext cx="115212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dirty="0" smtClean="0">
                  <a:cs typeface="#Liron" pitchFamily="2" charset="-79"/>
                </a:rPr>
                <a:t>ביום ראשון של ר"ה לאחר תפילת מנחה נאמר סדר תשליך.</a:t>
              </a:r>
              <a:endParaRPr lang="he-IL" sz="1600" dirty="0">
                <a:cs typeface="#Liron" pitchFamily="2" charset="-79"/>
              </a:endParaRPr>
            </a:p>
          </p:txBody>
        </p:sp>
        <p:sp>
          <p:nvSpPr>
            <p:cNvPr id="148" name="משולש שווה שוקיים 147"/>
            <p:cNvSpPr/>
            <p:nvPr/>
          </p:nvSpPr>
          <p:spPr>
            <a:xfrm>
              <a:off x="8028384" y="476672"/>
              <a:ext cx="576064" cy="432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53" name="תמונה 1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83062" y="5670554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4" name="תמונה 1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04" y="2609385"/>
            <a:ext cx="676221" cy="55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990367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1719</Words>
  <Application>Microsoft Office PowerPoint</Application>
  <PresentationFormat>‫הצגה על המסך (4:3)</PresentationFormat>
  <Paragraphs>312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#Liron</vt:lpstr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yoswin</dc:creator>
  <cp:lastModifiedBy>yosef zini</cp:lastModifiedBy>
  <cp:revision>20</cp:revision>
  <cp:lastPrinted>2016-09-28T17:54:32Z</cp:lastPrinted>
  <dcterms:created xsi:type="dcterms:W3CDTF">2015-09-20T17:17:55Z</dcterms:created>
  <dcterms:modified xsi:type="dcterms:W3CDTF">2016-09-28T18:25:07Z</dcterms:modified>
</cp:coreProperties>
</file>