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92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he-IL"/>
              <a:t>ארבע הספרות בכדור הארץ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גיליון1!$B$1</c:f>
              <c:strCache>
                <c:ptCount val="1"/>
                <c:pt idx="0">
                  <c:v>מכירות</c:v>
                </c:pt>
              </c:strCache>
            </c:strRef>
          </c:tx>
          <c:spPr>
            <a:solidFill>
              <a:schemeClr val="bg1"/>
            </a:solidFill>
            <a:ln w="38100">
              <a:solidFill>
                <a:schemeClr val="tx1"/>
              </a:solidFill>
            </a:ln>
          </c:spPr>
          <c:explosion val="25"/>
          <c:cat>
            <c:numRef>
              <c:f>גיליון1!$A$2:$A$5</c:f>
              <c:numCache>
                <c:formatCode>General</c:formatCode>
                <c:ptCount val="4"/>
              </c:numCache>
            </c:numRef>
          </c:cat>
          <c:val>
            <c:numRef>
              <c:f>גיליון1!$B$2:$B$5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0.25167</cdr:x>
      <cdr:y>0.28348</cdr:y>
    </cdr:from>
    <cdr:to>
      <cdr:x>0.74176</cdr:x>
      <cdr:y>0.75783</cdr:y>
    </cdr:to>
    <cdr:sp macro="" textlink="">
      <cdr:nvSpPr>
        <cdr:cNvPr id="2" name="אליפסה 1"/>
        <cdr:cNvSpPr/>
      </cdr:nvSpPr>
      <cdr:spPr>
        <a:xfrm xmlns:a="http://schemas.openxmlformats.org/drawingml/2006/main">
          <a:off x="1368152" y="1592177"/>
          <a:ext cx="2664296" cy="2664296"/>
        </a:xfrm>
        <a:prstGeom xmlns:a="http://schemas.openxmlformats.org/drawingml/2006/main" prst="ellips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he-IL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כותרת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2" name="כותרת משנה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20" name="מציין מיקום של כותרת תחתונה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מציין מיקום של מספר שקופית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מלבן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אליפסה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לבן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לבן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9" name="תרשים זרימה: תהליך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תרשים זרימה: תהליך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עוגה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אליפסה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טבעת 10"/>
          <p:cNvSpPr/>
          <p:nvPr/>
        </p:nvSpPr>
        <p:spPr>
          <a:xfrm rot="2315675">
            <a:off x="182881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מציין מיקום של כותרת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מציין מיקום טקסט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24" name="מציין מיקום של תאריך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F09194-F759-4BDD-BDAF-C44DDB85C2E9}" type="datetimeFigureOut">
              <a:rPr lang="he-IL" smtClean="0"/>
              <a:t>ט"ז/אלול/תשע"ד</a:t>
            </a:fld>
            <a:endParaRPr lang="he-IL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e-IL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730BF8-4C78-469A-96EF-2A04C1541857}" type="slidenum">
              <a:rPr lang="he-IL" smtClean="0"/>
              <a:t>‹#›</a:t>
            </a:fld>
            <a:endParaRPr lang="he-IL"/>
          </a:p>
        </p:txBody>
      </p:sp>
      <p:sp>
        <p:nvSpPr>
          <p:cNvPr id="15" name="מלבן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3720115616"/>
              </p:ext>
            </p:extLst>
          </p:nvPr>
        </p:nvGraphicFramePr>
        <p:xfrm>
          <a:off x="2400627" y="404664"/>
          <a:ext cx="5436359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26200" y="1008812"/>
            <a:ext cx="151216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b="1" dirty="0" smtClean="0"/>
              <a:t>__________- </a:t>
            </a:r>
            <a:r>
              <a:rPr lang="he-IL" sz="1200" dirty="0" smtClean="0"/>
              <a:t> מעטפת הגזים המקיפה את כדור הארץ: הגזים העיקריים היוצרים את האטמוספירה הם חנקן, מימן, חמצן, פחמן דו חמצני.</a:t>
            </a:r>
            <a:endParaRPr lang="he-IL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026200" y="4221088"/>
            <a:ext cx="1512168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___________- החלק המוצק של   כדור הארץ – </a:t>
            </a:r>
          </a:p>
          <a:p>
            <a:r>
              <a:rPr lang="he-IL" sz="1200" dirty="0" smtClean="0"/>
              <a:t>הסלעים, הקרקעות וחומרי הבליה.</a:t>
            </a:r>
            <a:endParaRPr lang="he-IL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28473" y="1193477"/>
            <a:ext cx="151216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1200" b="1" dirty="0" smtClean="0"/>
              <a:t>_______________– </a:t>
            </a:r>
            <a:r>
              <a:rPr lang="he-IL" sz="1200" dirty="0" smtClean="0"/>
              <a:t>כל גופי המים הקיימים על פני כדור הארץ: ימים ואוקיינוסים, אגמים ונהרות, קרחונים ומי תהום.</a:t>
            </a:r>
            <a:endParaRPr lang="he-IL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1475656" y="4221088"/>
            <a:ext cx="1512168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sz="1200" b="1" dirty="0" smtClean="0"/>
              <a:t>___________   –      </a:t>
            </a:r>
            <a:r>
              <a:rPr lang="he-IL" sz="1200" dirty="0" smtClean="0"/>
              <a:t>כל </a:t>
            </a:r>
            <a:r>
              <a:rPr lang="he-IL" sz="1200" dirty="0" err="1" smtClean="0"/>
              <a:t>האורגנימים</a:t>
            </a:r>
            <a:r>
              <a:rPr lang="he-IL" sz="1200" dirty="0" smtClean="0"/>
              <a:t> –     בני האדם, בעלי החיים והצמחים – על פני כדור הארץ וכן בהידרוספרה, באטמוספרה ובגאוספרה.</a:t>
            </a:r>
            <a:endParaRPr lang="he-IL" sz="1200" b="1" dirty="0"/>
          </a:p>
        </p:txBody>
      </p:sp>
      <p:cxnSp>
        <p:nvCxnSpPr>
          <p:cNvPr id="12" name="מחבר ישר 11"/>
          <p:cNvCxnSpPr/>
          <p:nvPr/>
        </p:nvCxnSpPr>
        <p:spPr>
          <a:xfrm>
            <a:off x="971600" y="404664"/>
            <a:ext cx="828092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8820472" y="0"/>
            <a:ext cx="0" cy="702940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93552" y="5949279"/>
            <a:ext cx="7344816" cy="64633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he-IL" b="1" u="sng" dirty="0" smtClean="0">
                <a:latin typeface="Gisha" panose="020B0502040204020203" pitchFamily="34" charset="-79"/>
                <a:cs typeface="Gisha" panose="020B0502040204020203" pitchFamily="34" charset="-79"/>
              </a:rPr>
              <a:t>משימה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כתבי 3 דוגמאות למעבר של חומר ושל אנרגיה בין ארבע הספרות.</a:t>
            </a:r>
          </a:p>
        </p:txBody>
      </p:sp>
    </p:spTree>
    <p:extLst>
      <p:ext uri="{BB962C8B-B14F-4D97-AF65-F5344CB8AC3E}">
        <p14:creationId xmlns:p14="http://schemas.microsoft.com/office/powerpoint/2010/main" val="128242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4608513" cy="67612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2204864"/>
            <a:ext cx="3106138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b="1" dirty="0" smtClean="0"/>
              <a:t>השם "ספינת החלל כדור הארץ" הוא שם שהוזכר החל משנות ה -60 של המאה ה-20. הוא מציין תפיסת עולם שלפיה, בדומה לספינת חלל וצוות האסטרונאוטים המאייש אותה – תושבי כדור הארץ חולקים גם הם ספינה קטנה המשייטת בחלל, שמשאביה מוגבלים ועל כל נוסעיה להתנהג כצוות העובד יחד לטובת הכלל.</a:t>
            </a:r>
            <a:endParaRPr lang="he-IL" b="1" dirty="0"/>
          </a:p>
        </p:txBody>
      </p:sp>
      <p:pic>
        <p:nvPicPr>
          <p:cNvPr id="8" name="Picture 3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995" y="0"/>
            <a:ext cx="4608513" cy="67612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076056" y="2204864"/>
            <a:ext cx="3106138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he-IL" b="1" dirty="0" smtClean="0"/>
              <a:t>השם "ספינת החלל כדור הארץ" הוא שם שהוזכר החל משנות ה -60 של המאה ה-20. הוא מציין תפיסת עולם שלפיה, בדומה לספינת חלל וצוות האסטרונאוטים המאייש אותה – תושבי כדור הארץ חולקים גם הם ספינה קטנה המשייטת בחלל, שמשאביה מוגבלים ועל כל נוסעיה להתנהג כצוות העובד יחד לטובת הכלל.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3191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פנה השמש">
  <a:themeElements>
    <a:clrScheme name="מפנה השמש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מפנה השמש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מפנה השמ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143</TotalTime>
  <Words>208</Words>
  <Application>Microsoft Office PowerPoint</Application>
  <PresentationFormat>‫הצגה על המסך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מפנה השמש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lenovo</dc:creator>
  <cp:lastModifiedBy>lenovo</cp:lastModifiedBy>
  <cp:revision>9</cp:revision>
  <dcterms:created xsi:type="dcterms:W3CDTF">2014-09-10T21:06:59Z</dcterms:created>
  <dcterms:modified xsi:type="dcterms:W3CDTF">2014-09-10T23:30:01Z</dcterms:modified>
</cp:coreProperties>
</file>