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2100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F7C4B-F662-4B40-9FA3-EBE2CA33DC2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8A006-832D-427B-A13E-E35A377924A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קבוצה 27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916832" y="2858324"/>
            <a:ext cx="410445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dirty="0" smtClean="0">
                <a:cs typeface="BN Bilbo" pitchFamily="2" charset="-79"/>
              </a:rPr>
              <a:t>7,6,5,2,0</a:t>
            </a:r>
            <a:endParaRPr lang="he-IL" sz="96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-531440" y="2195736"/>
            <a:ext cx="576064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dirty="0" smtClean="0">
                <a:cs typeface="BN Bilbo" pitchFamily="2" charset="-79"/>
              </a:rPr>
              <a:t>80,60,</a:t>
            </a:r>
          </a:p>
          <a:p>
            <a:r>
              <a:rPr lang="he-IL" sz="8000" dirty="0" smtClean="0">
                <a:cs typeface="BN Bilbo" pitchFamily="2" charset="-79"/>
              </a:rPr>
              <a:t>40,20</a:t>
            </a:r>
            <a:endParaRPr lang="he-IL" sz="80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268760" y="2479700"/>
            <a:ext cx="5616624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7200" dirty="0" smtClean="0">
                <a:cs typeface="BN Bilbo" pitchFamily="2" charset="-79"/>
              </a:rPr>
              <a:t>100,90,60</a:t>
            </a:r>
          </a:p>
          <a:p>
            <a:pPr algn="ctr"/>
            <a:r>
              <a:rPr lang="he-IL" sz="7200" dirty="0" smtClean="0">
                <a:cs typeface="BN Bilbo" pitchFamily="2" charset="-79"/>
              </a:rPr>
              <a:t>,35,15</a:t>
            </a:r>
            <a:endParaRPr lang="he-IL" sz="72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-171400" y="2195736"/>
            <a:ext cx="5373216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800" dirty="0" smtClean="0">
                <a:cs typeface="BN Bilbo" pitchFamily="2" charset="-79"/>
              </a:rPr>
              <a:t>9,8,10</a:t>
            </a:r>
          </a:p>
          <a:p>
            <a:r>
              <a:rPr lang="he-IL" sz="8800" dirty="0" smtClean="0">
                <a:cs typeface="BN Bilbo" pitchFamily="2" charset="-79"/>
              </a:rPr>
              <a:t>12,2,1</a:t>
            </a:r>
            <a:endParaRPr lang="he-IL" sz="88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קבוצה 13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556792" y="2642300"/>
            <a:ext cx="424847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dirty="0" smtClean="0">
                <a:cs typeface="BN Bilbo" pitchFamily="2" charset="-79"/>
              </a:rPr>
              <a:t>36,12,18</a:t>
            </a:r>
            <a:endParaRPr lang="he-IL" sz="96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3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628800" y="1706196"/>
            <a:ext cx="424847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dirty="0" smtClean="0">
                <a:cs typeface="BN Bilbo" pitchFamily="2" charset="-79"/>
              </a:rPr>
              <a:t>12,7, ?</a:t>
            </a:r>
          </a:p>
        </p:txBody>
      </p:sp>
      <p:cxnSp>
        <p:nvCxnSpPr>
          <p:cNvPr id="11" name="מחבר ישר 10"/>
          <p:cNvCxnSpPr/>
          <p:nvPr/>
        </p:nvCxnSpPr>
        <p:spPr>
          <a:xfrm>
            <a:off x="2564904" y="298782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76872" y="3600470"/>
            <a:ext cx="288032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600" dirty="0" smtClean="0">
                <a:cs typeface="BN Bilbo" pitchFamily="2" charset="-79"/>
              </a:rPr>
              <a:t>הממוצע:</a:t>
            </a:r>
          </a:p>
          <a:p>
            <a:r>
              <a:rPr lang="he-IL" sz="6600" dirty="0" smtClean="0">
                <a:cs typeface="BN Bilbo" pitchFamily="2" charset="-79"/>
              </a:rPr>
              <a:t>    7</a:t>
            </a:r>
            <a:endParaRPr lang="he-IL" sz="66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3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628800" y="1706196"/>
            <a:ext cx="424847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dirty="0" smtClean="0">
                <a:cs typeface="BN Bilbo" pitchFamily="2" charset="-79"/>
              </a:rPr>
              <a:t>12,6, ?</a:t>
            </a:r>
          </a:p>
        </p:txBody>
      </p:sp>
      <p:cxnSp>
        <p:nvCxnSpPr>
          <p:cNvPr id="11" name="מחבר ישר 10"/>
          <p:cNvCxnSpPr/>
          <p:nvPr/>
        </p:nvCxnSpPr>
        <p:spPr>
          <a:xfrm>
            <a:off x="2564904" y="298782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76872" y="3600470"/>
            <a:ext cx="288032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600" dirty="0" smtClean="0">
                <a:cs typeface="BN Bilbo" pitchFamily="2" charset="-79"/>
              </a:rPr>
              <a:t>הממוצע:</a:t>
            </a:r>
          </a:p>
          <a:p>
            <a:r>
              <a:rPr lang="he-IL" sz="6600" dirty="0" smtClean="0">
                <a:cs typeface="BN Bilbo" pitchFamily="2" charset="-79"/>
              </a:rPr>
              <a:t>    8</a:t>
            </a:r>
            <a:endParaRPr lang="he-IL" sz="66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196752" y="2621394"/>
            <a:ext cx="4536504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800" dirty="0" smtClean="0">
                <a:cs typeface="BN Bilbo" pitchFamily="2" charset="-79"/>
              </a:rPr>
              <a:t>25,35,15</a:t>
            </a:r>
            <a:endParaRPr lang="he-IL" sz="88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204864" y="2699792"/>
            <a:ext cx="331236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dirty="0" smtClean="0">
                <a:cs typeface="BN Bilbo" pitchFamily="2" charset="-79"/>
              </a:rPr>
              <a:t>9,6,5,4</a:t>
            </a:r>
            <a:endParaRPr lang="he-IL" sz="96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92088" y="2101076"/>
            <a:ext cx="6165304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9600" dirty="0" smtClean="0">
                <a:cs typeface="BN Bilbo" pitchFamily="2" charset="-79"/>
              </a:rPr>
              <a:t>10,9,8</a:t>
            </a:r>
          </a:p>
          <a:p>
            <a:pPr algn="ctr"/>
            <a:r>
              <a:rPr lang="he-IL" sz="9600" dirty="0" smtClean="0">
                <a:cs typeface="BN Bilbo" pitchFamily="2" charset="-79"/>
              </a:rPr>
              <a:t>12,11</a:t>
            </a:r>
            <a:endParaRPr lang="he-IL" sz="96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628800" y="2843808"/>
            <a:ext cx="4608512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800" dirty="0" smtClean="0">
                <a:cs typeface="BN Bilbo" pitchFamily="2" charset="-79"/>
              </a:rPr>
              <a:t>2,9,8,5,6</a:t>
            </a:r>
            <a:r>
              <a:rPr lang="he-IL" sz="8800" dirty="0" smtClean="0">
                <a:cs typeface="BN Bilbo" pitchFamily="2" charset="-79"/>
              </a:rPr>
              <a:t>,0</a:t>
            </a:r>
            <a:endParaRPr lang="he-IL" sz="88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628800" y="2765410"/>
            <a:ext cx="4248472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800" dirty="0" smtClean="0">
                <a:cs typeface="BN Bilbo" pitchFamily="2" charset="-79"/>
              </a:rPr>
              <a:t>20,30,70</a:t>
            </a:r>
            <a:endParaRPr lang="he-IL" sz="88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988840" y="2714308"/>
            <a:ext cx="374441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dirty="0" smtClean="0">
                <a:cs typeface="BN Bilbo" pitchFamily="2" charset="-79"/>
              </a:rPr>
              <a:t>0,30,60</a:t>
            </a:r>
            <a:endParaRPr lang="he-IL" sz="96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-1323528" y="2714308"/>
            <a:ext cx="712879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dirty="0" smtClean="0">
                <a:cs typeface="BN Bilbo" pitchFamily="2" charset="-79"/>
              </a:rPr>
              <a:t>0</a:t>
            </a:r>
            <a:r>
              <a:rPr lang="he-IL" sz="9600" dirty="0" smtClean="0">
                <a:cs typeface="BN Bilbo" pitchFamily="2" charset="-79"/>
              </a:rPr>
              <a:t>,0,0,12</a:t>
            </a:r>
            <a:endParaRPr lang="he-IL" sz="96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035496" y="1115617"/>
            <a:ext cx="7416824" cy="9073007"/>
            <a:chOff x="3335338" y="677863"/>
            <a:chExt cx="3389312" cy="416808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60887" y="677863"/>
              <a:ext cx="2163763" cy="2393949"/>
            </a:xfrm>
            <a:custGeom>
              <a:avLst/>
              <a:gdLst/>
              <a:ahLst/>
              <a:cxnLst>
                <a:cxn ang="0">
                  <a:pos x="926" y="20"/>
                </a:cxn>
                <a:cxn ang="0">
                  <a:pos x="777" y="0"/>
                </a:cxn>
                <a:cxn ang="0">
                  <a:pos x="636" y="17"/>
                </a:cxn>
                <a:cxn ang="0">
                  <a:pos x="505" y="63"/>
                </a:cxn>
                <a:cxn ang="0">
                  <a:pos x="386" y="137"/>
                </a:cxn>
                <a:cxn ang="0">
                  <a:pos x="281" y="234"/>
                </a:cxn>
                <a:cxn ang="0">
                  <a:pos x="189" y="348"/>
                </a:cxn>
                <a:cxn ang="0">
                  <a:pos x="115" y="475"/>
                </a:cxn>
                <a:cxn ang="0">
                  <a:pos x="57" y="612"/>
                </a:cxn>
                <a:cxn ang="0">
                  <a:pos x="18" y="752"/>
                </a:cxn>
                <a:cxn ang="0">
                  <a:pos x="0" y="893"/>
                </a:cxn>
                <a:cxn ang="0">
                  <a:pos x="5" y="1030"/>
                </a:cxn>
                <a:cxn ang="0">
                  <a:pos x="33" y="1158"/>
                </a:cxn>
                <a:cxn ang="0">
                  <a:pos x="86" y="1273"/>
                </a:cxn>
                <a:cxn ang="0">
                  <a:pos x="166" y="1371"/>
                </a:cxn>
                <a:cxn ang="0">
                  <a:pos x="273" y="1446"/>
                </a:cxn>
                <a:cxn ang="0">
                  <a:pos x="412" y="1494"/>
                </a:cxn>
                <a:cxn ang="0">
                  <a:pos x="547" y="1508"/>
                </a:cxn>
                <a:cxn ang="0">
                  <a:pos x="680" y="1491"/>
                </a:cxn>
                <a:cxn ang="0">
                  <a:pos x="808" y="1446"/>
                </a:cxn>
                <a:cxn ang="0">
                  <a:pos x="929" y="1378"/>
                </a:cxn>
                <a:cxn ang="0">
                  <a:pos x="1039" y="1291"/>
                </a:cxn>
                <a:cxn ang="0">
                  <a:pos x="1137" y="1187"/>
                </a:cxn>
                <a:cxn ang="0">
                  <a:pos x="1221" y="1070"/>
                </a:cxn>
                <a:cxn ang="0">
                  <a:pos x="1288" y="943"/>
                </a:cxn>
                <a:cxn ang="0">
                  <a:pos x="1336" y="810"/>
                </a:cxn>
                <a:cxn ang="0">
                  <a:pos x="1361" y="675"/>
                </a:cxn>
                <a:cxn ang="0">
                  <a:pos x="1363" y="542"/>
                </a:cxn>
                <a:cxn ang="0">
                  <a:pos x="1337" y="413"/>
                </a:cxn>
                <a:cxn ang="0">
                  <a:pos x="1285" y="294"/>
                </a:cxn>
                <a:cxn ang="0">
                  <a:pos x="1199" y="185"/>
                </a:cxn>
                <a:cxn ang="0">
                  <a:pos x="1081" y="93"/>
                </a:cxn>
                <a:cxn ang="0">
                  <a:pos x="926" y="20"/>
                </a:cxn>
              </a:cxnLst>
              <a:rect l="0" t="0" r="r" b="b"/>
              <a:pathLst>
                <a:path w="1363" h="1508">
                  <a:moveTo>
                    <a:pt x="926" y="20"/>
                  </a:moveTo>
                  <a:lnTo>
                    <a:pt x="777" y="0"/>
                  </a:lnTo>
                  <a:lnTo>
                    <a:pt x="636" y="17"/>
                  </a:lnTo>
                  <a:lnTo>
                    <a:pt x="505" y="63"/>
                  </a:lnTo>
                  <a:lnTo>
                    <a:pt x="386" y="137"/>
                  </a:lnTo>
                  <a:lnTo>
                    <a:pt x="281" y="234"/>
                  </a:lnTo>
                  <a:lnTo>
                    <a:pt x="189" y="348"/>
                  </a:lnTo>
                  <a:lnTo>
                    <a:pt x="115" y="475"/>
                  </a:lnTo>
                  <a:lnTo>
                    <a:pt x="57" y="612"/>
                  </a:lnTo>
                  <a:lnTo>
                    <a:pt x="18" y="752"/>
                  </a:lnTo>
                  <a:lnTo>
                    <a:pt x="0" y="893"/>
                  </a:lnTo>
                  <a:lnTo>
                    <a:pt x="5" y="1030"/>
                  </a:lnTo>
                  <a:lnTo>
                    <a:pt x="33" y="1158"/>
                  </a:lnTo>
                  <a:lnTo>
                    <a:pt x="86" y="1273"/>
                  </a:lnTo>
                  <a:lnTo>
                    <a:pt x="166" y="1371"/>
                  </a:lnTo>
                  <a:lnTo>
                    <a:pt x="273" y="1446"/>
                  </a:lnTo>
                  <a:lnTo>
                    <a:pt x="412" y="1494"/>
                  </a:lnTo>
                  <a:lnTo>
                    <a:pt x="547" y="1508"/>
                  </a:lnTo>
                  <a:lnTo>
                    <a:pt x="680" y="1491"/>
                  </a:lnTo>
                  <a:lnTo>
                    <a:pt x="808" y="1446"/>
                  </a:lnTo>
                  <a:lnTo>
                    <a:pt x="929" y="1378"/>
                  </a:lnTo>
                  <a:lnTo>
                    <a:pt x="1039" y="1291"/>
                  </a:lnTo>
                  <a:lnTo>
                    <a:pt x="1137" y="1187"/>
                  </a:lnTo>
                  <a:lnTo>
                    <a:pt x="1221" y="1070"/>
                  </a:lnTo>
                  <a:lnTo>
                    <a:pt x="1288" y="943"/>
                  </a:lnTo>
                  <a:lnTo>
                    <a:pt x="1336" y="810"/>
                  </a:lnTo>
                  <a:lnTo>
                    <a:pt x="1361" y="675"/>
                  </a:lnTo>
                  <a:lnTo>
                    <a:pt x="1363" y="542"/>
                  </a:lnTo>
                  <a:lnTo>
                    <a:pt x="1337" y="413"/>
                  </a:lnTo>
                  <a:lnTo>
                    <a:pt x="1285" y="294"/>
                  </a:lnTo>
                  <a:lnTo>
                    <a:pt x="1199" y="185"/>
                  </a:lnTo>
                  <a:lnTo>
                    <a:pt x="1081" y="93"/>
                  </a:lnTo>
                  <a:lnTo>
                    <a:pt x="926" y="2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72025" y="2986086"/>
              <a:ext cx="273050" cy="17621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2" y="111"/>
                </a:cxn>
                <a:cxn ang="0">
                  <a:pos x="0" y="40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2" h="111">
                  <a:moveTo>
                    <a:pt x="152" y="0"/>
                  </a:moveTo>
                  <a:lnTo>
                    <a:pt x="172" y="111"/>
                  </a:lnTo>
                  <a:lnTo>
                    <a:pt x="0" y="4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8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35338" y="3002859"/>
              <a:ext cx="1928813" cy="1843086"/>
            </a:xfrm>
            <a:custGeom>
              <a:avLst/>
              <a:gdLst/>
              <a:ahLst/>
              <a:cxnLst>
                <a:cxn ang="0">
                  <a:pos x="1057" y="0"/>
                </a:cxn>
                <a:cxn ang="0">
                  <a:pos x="1060" y="3"/>
                </a:cxn>
                <a:cxn ang="0">
                  <a:pos x="1068" y="10"/>
                </a:cxn>
                <a:cxn ang="0">
                  <a:pos x="1080" y="22"/>
                </a:cxn>
                <a:cxn ang="0">
                  <a:pos x="1092" y="39"/>
                </a:cxn>
                <a:cxn ang="0">
                  <a:pos x="1105" y="58"/>
                </a:cxn>
                <a:cxn ang="0">
                  <a:pos x="1116" y="81"/>
                </a:cxn>
                <a:cxn ang="0">
                  <a:pos x="1123" y="105"/>
                </a:cxn>
                <a:cxn ang="0">
                  <a:pos x="1126" y="132"/>
                </a:cxn>
                <a:cxn ang="0">
                  <a:pos x="1122" y="161"/>
                </a:cxn>
                <a:cxn ang="0">
                  <a:pos x="1110" y="191"/>
                </a:cxn>
                <a:cxn ang="0">
                  <a:pos x="1087" y="221"/>
                </a:cxn>
                <a:cxn ang="0">
                  <a:pos x="1053" y="251"/>
                </a:cxn>
                <a:cxn ang="0">
                  <a:pos x="1004" y="281"/>
                </a:cxn>
                <a:cxn ang="0">
                  <a:pos x="941" y="310"/>
                </a:cxn>
                <a:cxn ang="0">
                  <a:pos x="863" y="339"/>
                </a:cxn>
                <a:cxn ang="0">
                  <a:pos x="763" y="364"/>
                </a:cxn>
                <a:cxn ang="0">
                  <a:pos x="661" y="394"/>
                </a:cxn>
                <a:cxn ang="0">
                  <a:pos x="570" y="435"/>
                </a:cxn>
                <a:cxn ang="0">
                  <a:pos x="490" y="486"/>
                </a:cxn>
                <a:cxn ang="0">
                  <a:pos x="425" y="543"/>
                </a:cxn>
                <a:cxn ang="0">
                  <a:pos x="376" y="607"/>
                </a:cxn>
                <a:cxn ang="0">
                  <a:pos x="341" y="674"/>
                </a:cxn>
                <a:cxn ang="0">
                  <a:pos x="324" y="742"/>
                </a:cxn>
                <a:cxn ang="0">
                  <a:pos x="327" y="812"/>
                </a:cxn>
                <a:cxn ang="0">
                  <a:pos x="349" y="879"/>
                </a:cxn>
                <a:cxn ang="0">
                  <a:pos x="391" y="944"/>
                </a:cxn>
                <a:cxn ang="0">
                  <a:pos x="454" y="1003"/>
                </a:cxn>
                <a:cxn ang="0">
                  <a:pos x="541" y="1056"/>
                </a:cxn>
                <a:cxn ang="0">
                  <a:pos x="655" y="1099"/>
                </a:cxn>
                <a:cxn ang="0">
                  <a:pos x="792" y="1132"/>
                </a:cxn>
                <a:cxn ang="0">
                  <a:pos x="956" y="1153"/>
                </a:cxn>
                <a:cxn ang="0">
                  <a:pos x="1148" y="1161"/>
                </a:cxn>
                <a:cxn ang="0">
                  <a:pos x="1191" y="1156"/>
                </a:cxn>
                <a:cxn ang="0">
                  <a:pos x="1214" y="1140"/>
                </a:cxn>
                <a:cxn ang="0">
                  <a:pos x="1215" y="1117"/>
                </a:cxn>
                <a:cxn ang="0">
                  <a:pos x="1197" y="1089"/>
                </a:cxn>
                <a:cxn ang="0">
                  <a:pos x="1163" y="1057"/>
                </a:cxn>
                <a:cxn ang="0">
                  <a:pos x="1110" y="1024"/>
                </a:cxn>
                <a:cxn ang="0">
                  <a:pos x="1044" y="991"/>
                </a:cxn>
                <a:cxn ang="0">
                  <a:pos x="962" y="961"/>
                </a:cxn>
                <a:cxn ang="0">
                  <a:pos x="870" y="935"/>
                </a:cxn>
                <a:cxn ang="0">
                  <a:pos x="766" y="917"/>
                </a:cxn>
                <a:cxn ang="0">
                  <a:pos x="653" y="908"/>
                </a:cxn>
                <a:cxn ang="0">
                  <a:pos x="532" y="909"/>
                </a:cxn>
                <a:cxn ang="0">
                  <a:pos x="406" y="925"/>
                </a:cxn>
                <a:cxn ang="0">
                  <a:pos x="275" y="956"/>
                </a:cxn>
                <a:cxn ang="0">
                  <a:pos x="139" y="1003"/>
                </a:cxn>
                <a:cxn ang="0">
                  <a:pos x="0" y="1071"/>
                </a:cxn>
              </a:cxnLst>
              <a:rect l="0" t="0" r="r" b="b"/>
              <a:pathLst>
                <a:path w="1215" h="1161">
                  <a:moveTo>
                    <a:pt x="1057" y="0"/>
                  </a:moveTo>
                  <a:lnTo>
                    <a:pt x="1060" y="3"/>
                  </a:lnTo>
                  <a:lnTo>
                    <a:pt x="1068" y="10"/>
                  </a:lnTo>
                  <a:lnTo>
                    <a:pt x="1080" y="22"/>
                  </a:lnTo>
                  <a:lnTo>
                    <a:pt x="1092" y="39"/>
                  </a:lnTo>
                  <a:lnTo>
                    <a:pt x="1105" y="58"/>
                  </a:lnTo>
                  <a:lnTo>
                    <a:pt x="1116" y="81"/>
                  </a:lnTo>
                  <a:lnTo>
                    <a:pt x="1123" y="105"/>
                  </a:lnTo>
                  <a:lnTo>
                    <a:pt x="1126" y="132"/>
                  </a:lnTo>
                  <a:lnTo>
                    <a:pt x="1122" y="161"/>
                  </a:lnTo>
                  <a:lnTo>
                    <a:pt x="1110" y="191"/>
                  </a:lnTo>
                  <a:lnTo>
                    <a:pt x="1087" y="221"/>
                  </a:lnTo>
                  <a:lnTo>
                    <a:pt x="1053" y="251"/>
                  </a:lnTo>
                  <a:lnTo>
                    <a:pt x="1004" y="281"/>
                  </a:lnTo>
                  <a:lnTo>
                    <a:pt x="941" y="310"/>
                  </a:lnTo>
                  <a:lnTo>
                    <a:pt x="863" y="339"/>
                  </a:lnTo>
                  <a:lnTo>
                    <a:pt x="763" y="364"/>
                  </a:lnTo>
                  <a:lnTo>
                    <a:pt x="661" y="394"/>
                  </a:lnTo>
                  <a:lnTo>
                    <a:pt x="570" y="435"/>
                  </a:lnTo>
                  <a:lnTo>
                    <a:pt x="490" y="486"/>
                  </a:lnTo>
                  <a:lnTo>
                    <a:pt x="425" y="543"/>
                  </a:lnTo>
                  <a:lnTo>
                    <a:pt x="376" y="607"/>
                  </a:lnTo>
                  <a:lnTo>
                    <a:pt x="341" y="674"/>
                  </a:lnTo>
                  <a:lnTo>
                    <a:pt x="324" y="742"/>
                  </a:lnTo>
                  <a:lnTo>
                    <a:pt x="327" y="812"/>
                  </a:lnTo>
                  <a:lnTo>
                    <a:pt x="349" y="879"/>
                  </a:lnTo>
                  <a:lnTo>
                    <a:pt x="391" y="944"/>
                  </a:lnTo>
                  <a:lnTo>
                    <a:pt x="454" y="1003"/>
                  </a:lnTo>
                  <a:lnTo>
                    <a:pt x="541" y="1056"/>
                  </a:lnTo>
                  <a:lnTo>
                    <a:pt x="655" y="1099"/>
                  </a:lnTo>
                  <a:lnTo>
                    <a:pt x="792" y="1132"/>
                  </a:lnTo>
                  <a:lnTo>
                    <a:pt x="956" y="1153"/>
                  </a:lnTo>
                  <a:lnTo>
                    <a:pt x="1148" y="1161"/>
                  </a:lnTo>
                  <a:lnTo>
                    <a:pt x="1191" y="1156"/>
                  </a:lnTo>
                  <a:lnTo>
                    <a:pt x="1214" y="1140"/>
                  </a:lnTo>
                  <a:lnTo>
                    <a:pt x="1215" y="1117"/>
                  </a:lnTo>
                  <a:lnTo>
                    <a:pt x="1197" y="1089"/>
                  </a:lnTo>
                  <a:lnTo>
                    <a:pt x="1163" y="1057"/>
                  </a:lnTo>
                  <a:lnTo>
                    <a:pt x="1110" y="1024"/>
                  </a:lnTo>
                  <a:lnTo>
                    <a:pt x="1044" y="991"/>
                  </a:lnTo>
                  <a:lnTo>
                    <a:pt x="962" y="961"/>
                  </a:lnTo>
                  <a:lnTo>
                    <a:pt x="870" y="935"/>
                  </a:lnTo>
                  <a:lnTo>
                    <a:pt x="766" y="917"/>
                  </a:lnTo>
                  <a:lnTo>
                    <a:pt x="653" y="908"/>
                  </a:lnTo>
                  <a:lnTo>
                    <a:pt x="532" y="909"/>
                  </a:lnTo>
                  <a:lnTo>
                    <a:pt x="406" y="925"/>
                  </a:lnTo>
                  <a:lnTo>
                    <a:pt x="275" y="956"/>
                  </a:lnTo>
                  <a:lnTo>
                    <a:pt x="139" y="1003"/>
                  </a:lnTo>
                  <a:lnTo>
                    <a:pt x="0" y="1071"/>
                  </a:lnTo>
                </a:path>
              </a:pathLst>
            </a:custGeom>
            <a:noFill/>
            <a:ln w="31750">
              <a:solidFill>
                <a:srgbClr val="FFCB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716463" y="2409825"/>
              <a:ext cx="1573213" cy="568325"/>
            </a:xfrm>
            <a:custGeom>
              <a:avLst/>
              <a:gdLst/>
              <a:ahLst/>
              <a:cxnLst>
                <a:cxn ang="0">
                  <a:pos x="986" y="105"/>
                </a:cxn>
                <a:cxn ang="0">
                  <a:pos x="956" y="135"/>
                </a:cxn>
                <a:cxn ang="0">
                  <a:pos x="897" y="185"/>
                </a:cxn>
                <a:cxn ang="0">
                  <a:pos x="814" y="244"/>
                </a:cxn>
                <a:cxn ang="0">
                  <a:pos x="709" y="299"/>
                </a:cxn>
                <a:cxn ang="0">
                  <a:pos x="585" y="342"/>
                </a:cxn>
                <a:cxn ang="0">
                  <a:pos x="445" y="358"/>
                </a:cxn>
                <a:cxn ang="0">
                  <a:pos x="293" y="339"/>
                </a:cxn>
                <a:cxn ang="0">
                  <a:pos x="174" y="293"/>
                </a:cxn>
                <a:cxn ang="0">
                  <a:pos x="110" y="250"/>
                </a:cxn>
                <a:cxn ang="0">
                  <a:pos x="63" y="200"/>
                </a:cxn>
                <a:cxn ang="0">
                  <a:pos x="33" y="147"/>
                </a:cxn>
                <a:cxn ang="0">
                  <a:pos x="14" y="98"/>
                </a:cxn>
                <a:cxn ang="0">
                  <a:pos x="5" y="54"/>
                </a:cxn>
                <a:cxn ang="0">
                  <a:pos x="0" y="2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6" y="21"/>
                </a:cxn>
                <a:cxn ang="0">
                  <a:pos x="23" y="52"/>
                </a:cxn>
                <a:cxn ang="0">
                  <a:pos x="48" y="95"/>
                </a:cxn>
                <a:cxn ang="0">
                  <a:pos x="88" y="141"/>
                </a:cxn>
                <a:cxn ang="0">
                  <a:pos x="142" y="189"/>
                </a:cxn>
                <a:cxn ang="0">
                  <a:pos x="216" y="233"/>
                </a:cxn>
                <a:cxn ang="0">
                  <a:pos x="309" y="269"/>
                </a:cxn>
                <a:cxn ang="0">
                  <a:pos x="422" y="290"/>
                </a:cxn>
                <a:cxn ang="0">
                  <a:pos x="537" y="287"/>
                </a:cxn>
                <a:cxn ang="0">
                  <a:pos x="647" y="266"/>
                </a:cxn>
                <a:cxn ang="0">
                  <a:pos x="748" y="233"/>
                </a:cxn>
                <a:cxn ang="0">
                  <a:pos x="837" y="194"/>
                </a:cxn>
                <a:cxn ang="0">
                  <a:pos x="908" y="155"/>
                </a:cxn>
                <a:cxn ang="0">
                  <a:pos x="959" y="122"/>
                </a:cxn>
                <a:cxn ang="0">
                  <a:pos x="986" y="104"/>
                </a:cxn>
              </a:cxnLst>
              <a:rect l="0" t="0" r="r" b="b"/>
              <a:pathLst>
                <a:path w="991" h="358">
                  <a:moveTo>
                    <a:pt x="991" y="101"/>
                  </a:moveTo>
                  <a:lnTo>
                    <a:pt x="986" y="105"/>
                  </a:lnTo>
                  <a:lnTo>
                    <a:pt x="974" y="117"/>
                  </a:lnTo>
                  <a:lnTo>
                    <a:pt x="956" y="135"/>
                  </a:lnTo>
                  <a:lnTo>
                    <a:pt x="929" y="158"/>
                  </a:lnTo>
                  <a:lnTo>
                    <a:pt x="897" y="185"/>
                  </a:lnTo>
                  <a:lnTo>
                    <a:pt x="858" y="214"/>
                  </a:lnTo>
                  <a:lnTo>
                    <a:pt x="814" y="244"/>
                  </a:lnTo>
                  <a:lnTo>
                    <a:pt x="764" y="272"/>
                  </a:lnTo>
                  <a:lnTo>
                    <a:pt x="709" y="299"/>
                  </a:lnTo>
                  <a:lnTo>
                    <a:pt x="648" y="323"/>
                  </a:lnTo>
                  <a:lnTo>
                    <a:pt x="585" y="342"/>
                  </a:lnTo>
                  <a:lnTo>
                    <a:pt x="517" y="354"/>
                  </a:lnTo>
                  <a:lnTo>
                    <a:pt x="445" y="358"/>
                  </a:lnTo>
                  <a:lnTo>
                    <a:pt x="369" y="354"/>
                  </a:lnTo>
                  <a:lnTo>
                    <a:pt x="293" y="339"/>
                  </a:lnTo>
                  <a:lnTo>
                    <a:pt x="213" y="313"/>
                  </a:lnTo>
                  <a:lnTo>
                    <a:pt x="174" y="293"/>
                  </a:lnTo>
                  <a:lnTo>
                    <a:pt x="139" y="272"/>
                  </a:lnTo>
                  <a:lnTo>
                    <a:pt x="110" y="250"/>
                  </a:lnTo>
                  <a:lnTo>
                    <a:pt x="85" y="226"/>
                  </a:lnTo>
                  <a:lnTo>
                    <a:pt x="63" y="200"/>
                  </a:lnTo>
                  <a:lnTo>
                    <a:pt x="47" y="173"/>
                  </a:lnTo>
                  <a:lnTo>
                    <a:pt x="33" y="147"/>
                  </a:lnTo>
                  <a:lnTo>
                    <a:pt x="23" y="122"/>
                  </a:lnTo>
                  <a:lnTo>
                    <a:pt x="14" y="98"/>
                  </a:lnTo>
                  <a:lnTo>
                    <a:pt x="8" y="75"/>
                  </a:lnTo>
                  <a:lnTo>
                    <a:pt x="5" y="54"/>
                  </a:lnTo>
                  <a:lnTo>
                    <a:pt x="2" y="36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9"/>
                  </a:lnTo>
                  <a:lnTo>
                    <a:pt x="6" y="21"/>
                  </a:lnTo>
                  <a:lnTo>
                    <a:pt x="14" y="36"/>
                  </a:lnTo>
                  <a:lnTo>
                    <a:pt x="23" y="52"/>
                  </a:lnTo>
                  <a:lnTo>
                    <a:pt x="33" y="73"/>
                  </a:lnTo>
                  <a:lnTo>
                    <a:pt x="48" y="95"/>
                  </a:lnTo>
                  <a:lnTo>
                    <a:pt x="66" y="119"/>
                  </a:lnTo>
                  <a:lnTo>
                    <a:pt x="88" y="141"/>
                  </a:lnTo>
                  <a:lnTo>
                    <a:pt x="113" y="165"/>
                  </a:lnTo>
                  <a:lnTo>
                    <a:pt x="142" y="189"/>
                  </a:lnTo>
                  <a:lnTo>
                    <a:pt x="177" y="212"/>
                  </a:lnTo>
                  <a:lnTo>
                    <a:pt x="216" y="233"/>
                  </a:lnTo>
                  <a:lnTo>
                    <a:pt x="259" y="253"/>
                  </a:lnTo>
                  <a:lnTo>
                    <a:pt x="309" y="269"/>
                  </a:lnTo>
                  <a:lnTo>
                    <a:pt x="363" y="281"/>
                  </a:lnTo>
                  <a:lnTo>
                    <a:pt x="422" y="290"/>
                  </a:lnTo>
                  <a:lnTo>
                    <a:pt x="480" y="292"/>
                  </a:lnTo>
                  <a:lnTo>
                    <a:pt x="537" y="287"/>
                  </a:lnTo>
                  <a:lnTo>
                    <a:pt x="594" y="280"/>
                  </a:lnTo>
                  <a:lnTo>
                    <a:pt x="647" y="266"/>
                  </a:lnTo>
                  <a:lnTo>
                    <a:pt x="700" y="251"/>
                  </a:lnTo>
                  <a:lnTo>
                    <a:pt x="748" y="233"/>
                  </a:lnTo>
                  <a:lnTo>
                    <a:pt x="795" y="214"/>
                  </a:lnTo>
                  <a:lnTo>
                    <a:pt x="837" y="194"/>
                  </a:lnTo>
                  <a:lnTo>
                    <a:pt x="874" y="174"/>
                  </a:lnTo>
                  <a:lnTo>
                    <a:pt x="908" y="155"/>
                  </a:lnTo>
                  <a:lnTo>
                    <a:pt x="936" y="137"/>
                  </a:lnTo>
                  <a:lnTo>
                    <a:pt x="959" y="122"/>
                  </a:lnTo>
                  <a:lnTo>
                    <a:pt x="975" y="111"/>
                  </a:lnTo>
                  <a:lnTo>
                    <a:pt x="986" y="104"/>
                  </a:lnTo>
                  <a:lnTo>
                    <a:pt x="991" y="101"/>
                  </a:lnTo>
                  <a:close/>
                </a:path>
              </a:pathLst>
            </a:custGeom>
            <a:solidFill>
              <a:srgbClr val="5900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556792" y="2699792"/>
            <a:ext cx="4536504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800" dirty="0" smtClean="0">
                <a:cs typeface="BN Bilbo" pitchFamily="2" charset="-79"/>
              </a:rPr>
              <a:t>60,70,80</a:t>
            </a:r>
            <a:endParaRPr lang="he-IL" sz="8800" dirty="0">
              <a:cs typeface="BN Bilbo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33</Words>
  <Application>Microsoft Office PowerPoint</Application>
  <PresentationFormat>‫הצגה על המסך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בנינו</dc:creator>
  <cp:lastModifiedBy>בנינו</cp:lastModifiedBy>
  <cp:revision>16</cp:revision>
  <dcterms:created xsi:type="dcterms:W3CDTF">2013-04-15T15:05:43Z</dcterms:created>
  <dcterms:modified xsi:type="dcterms:W3CDTF">2013-04-15T17:45:01Z</dcterms:modified>
</cp:coreProperties>
</file>