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7" r:id="rId2"/>
    <p:sldId id="257" r:id="rId3"/>
    <p:sldId id="261" r:id="rId4"/>
    <p:sldId id="258" r:id="rId5"/>
    <p:sldId id="271" r:id="rId6"/>
    <p:sldId id="259" r:id="rId7"/>
    <p:sldId id="260" r:id="rId8"/>
    <p:sldId id="263" r:id="rId9"/>
    <p:sldId id="256" r:id="rId10"/>
    <p:sldId id="265" r:id="rId11"/>
    <p:sldId id="266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37BD04-782D-4522-AB61-0C2E04574CA0}" type="datetimeFigureOut">
              <a:rPr lang="he-IL" smtClean="0"/>
              <a:t>ה'/אדר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B87D52-0EB0-4FD4-AFED-7A0AE40D9356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407797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אזורים תפקודיים</a:t>
            </a:r>
            <a:endParaRPr lang="he-IL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259632" y="4067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לכל אזור - תפקיד</a:t>
            </a: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21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7330"/>
            <a:ext cx="7632848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אזור תעשייה</a:t>
            </a: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27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90718"/>
            <a:ext cx="7448376" cy="558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683568" y="5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ואזור נופש</a:t>
            </a: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70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2"/>
          <a:stretch/>
        </p:blipFill>
        <p:spPr>
          <a:xfrm rot="5400000">
            <a:off x="1897183" y="1474263"/>
            <a:ext cx="5585780" cy="480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אזור חינוך</a:t>
            </a: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51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53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94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NS dislekt" pitchFamily="2" charset="-79"/>
              </a:rPr>
              <a:t>מפת יישוב אור הגנוז</a:t>
            </a:r>
            <a:endParaRPr lang="he-IL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NS dislekt" pitchFamily="2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63"/>
          <a:stretch/>
        </p:blipFill>
        <p:spPr>
          <a:xfrm>
            <a:off x="755577" y="908720"/>
            <a:ext cx="7272808" cy="583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20920"/>
            <a:ext cx="8247639" cy="547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אזור תעשייה</a:t>
            </a: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3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2" y="1873536"/>
            <a:ext cx="3048000" cy="2033016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7" y="476672"/>
            <a:ext cx="7830763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53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אזור מגורים</a:t>
            </a: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6" y="1253799"/>
            <a:ext cx="7577362" cy="505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5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32848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529208" y="4092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אזור </a:t>
            </a:r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חקלאי</a:t>
            </a:r>
            <a:b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</a:b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2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34734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אזור תחבורה</a:t>
            </a: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53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5336"/>
            <a:ext cx="7488832" cy="562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אזור מסחרי</a:t>
            </a: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86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2960" y="576104"/>
            <a:ext cx="7520940" cy="548640"/>
          </a:xfrm>
        </p:spPr>
        <p:txBody>
          <a:bodyPr>
            <a:noAutofit/>
          </a:bodyPr>
          <a:lstStyle/>
          <a:p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S dislekt" pitchFamily="2" charset="-79"/>
              </a:rPr>
              <a:t>אזור  נופש</a:t>
            </a:r>
            <a:endParaRPr lang="he-I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S dislekt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020272" cy="52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86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624"/>
            <a:ext cx="43061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7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וויות">
  <a:themeElements>
    <a:clrScheme name="זוויות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זוויות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ווי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</TotalTime>
  <Words>28</Words>
  <Application>Microsoft Office PowerPoint</Application>
  <PresentationFormat>‫הצגה על המסך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זוויות</vt:lpstr>
      <vt:lpstr>מצגת של PowerPoint</vt:lpstr>
      <vt:lpstr>אזור תעשייה</vt:lpstr>
      <vt:lpstr>מצגת של PowerPoint</vt:lpstr>
      <vt:lpstr>אזור מגורים</vt:lpstr>
      <vt:lpstr>אזור חקלאי </vt:lpstr>
      <vt:lpstr>אזור תחבורה</vt:lpstr>
      <vt:lpstr>אזור מסחרי</vt:lpstr>
      <vt:lpstr>אזור  נופש</vt:lpstr>
      <vt:lpstr>מצגת של PowerPoint</vt:lpstr>
      <vt:lpstr>אזור תעשייה</vt:lpstr>
      <vt:lpstr>מצגת של PowerPoint</vt:lpstr>
      <vt:lpstr>אזור חינוך</vt:lpstr>
      <vt:lpstr>מצגת של PowerPoint</vt:lpstr>
      <vt:lpstr>מפת יישוב אור הגנוז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9</cp:revision>
  <dcterms:created xsi:type="dcterms:W3CDTF">2016-02-14T04:39:15Z</dcterms:created>
  <dcterms:modified xsi:type="dcterms:W3CDTF">2016-02-14T06:02:40Z</dcterms:modified>
</cp:coreProperties>
</file>