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72" r:id="rId13"/>
    <p:sldId id="266" r:id="rId14"/>
    <p:sldId id="268" r:id="rId15"/>
    <p:sldId id="267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5035C9-67CF-44EA-AC87-5E99FE997194}" type="datetimeFigureOut">
              <a:rPr lang="he-IL" smtClean="0"/>
              <a:t>כ"ב/טבת/תשע"ו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1C7A58-7CCC-4DD5-BC74-A8BFBB1B99E5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7504" y="4293096"/>
            <a:ext cx="8496943" cy="882119"/>
          </a:xfrm>
        </p:spPr>
        <p:txBody>
          <a:bodyPr>
            <a:noAutofit/>
          </a:bodyPr>
          <a:lstStyle/>
          <a:p>
            <a:r>
              <a:rPr lang="he-IL" sz="5400" dirty="0" smtClean="0">
                <a:cs typeface="Alon Condensed" pitchFamily="2" charset="-79"/>
              </a:rPr>
              <a:t>הקרחונים - מה הם, מי הם, </a:t>
            </a:r>
            <a:endParaRPr lang="he-IL" sz="5400" dirty="0" smtClean="0">
              <a:cs typeface="Alon Condensed" pitchFamily="2" charset="-79"/>
            </a:endParaRPr>
          </a:p>
          <a:p>
            <a:r>
              <a:rPr lang="he-IL" sz="5400" dirty="0" smtClean="0">
                <a:cs typeface="Alon Condensed" pitchFamily="2" charset="-79"/>
              </a:rPr>
              <a:t>והיכן </a:t>
            </a:r>
            <a:r>
              <a:rPr lang="he-IL" sz="5400" dirty="0" smtClean="0">
                <a:cs typeface="Alon Condensed" pitchFamily="2" charset="-79"/>
              </a:rPr>
              <a:t>הם נמצאים</a:t>
            </a:r>
            <a:endParaRPr lang="he-IL" sz="5400" dirty="0">
              <a:cs typeface="Alon Condense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8875" cy="1793167"/>
          </a:xfrm>
        </p:spPr>
        <p:txBody>
          <a:bodyPr/>
          <a:lstStyle/>
          <a:p>
            <a:pPr marL="182880" indent="0">
              <a:buNone/>
            </a:pPr>
            <a:r>
              <a:rPr lang="he-IL" sz="8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 Italic" pitchFamily="2" charset="-79"/>
                <a:cs typeface="Adam Italic" pitchFamily="2" charset="-79"/>
              </a:rPr>
              <a:t>"משליך </a:t>
            </a:r>
            <a:r>
              <a:rPr lang="he-IL" sz="8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 Italic" pitchFamily="2" charset="-79"/>
                <a:cs typeface="Adam Italic" pitchFamily="2" charset="-79"/>
              </a:rPr>
              <a:t>קרחו</a:t>
            </a:r>
            <a:r>
              <a:rPr lang="he-IL" sz="8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 Italic" pitchFamily="2" charset="-79"/>
                <a:cs typeface="Adam Italic" pitchFamily="2" charset="-79"/>
              </a:rPr>
              <a:t> </a:t>
            </a:r>
            <a:r>
              <a:rPr lang="he-IL" sz="8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 Italic" pitchFamily="2" charset="-79"/>
                <a:cs typeface="Adam Italic" pitchFamily="2" charset="-79"/>
              </a:rPr>
              <a:t>כפיתים</a:t>
            </a:r>
            <a:r>
              <a:rPr lang="he-IL" sz="8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 Italic" pitchFamily="2" charset="-79"/>
                <a:cs typeface="Adam Italic" pitchFamily="2" charset="-79"/>
              </a:rPr>
              <a:t>"</a:t>
            </a:r>
            <a:endParaRPr lang="he-IL" sz="8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am Italic" pitchFamily="2" charset="-79"/>
              <a:cs typeface="Adam Italic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73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766"/>
            <a:ext cx="8876802" cy="665760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42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2" name="מציין מיקום תוכן 11" descr="http://www.masa.co.il/_content/images/x2d302f777210935e505f48b526781072_moreno_serdar_yagci.jpg.pagespeed.ic.opoxljWUIs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48464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06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5445224"/>
            <a:ext cx="7910264" cy="1143000"/>
          </a:xfrm>
        </p:spPr>
        <p:txBody>
          <a:bodyPr/>
          <a:lstStyle/>
          <a:p>
            <a:pPr marL="0" indent="0">
              <a:buNone/>
            </a:pPr>
            <a:r>
              <a:rPr lang="he-IL" sz="6000" dirty="0" smtClean="0">
                <a:solidFill>
                  <a:schemeClr val="bg2">
                    <a:lumMod val="75000"/>
                  </a:schemeClr>
                </a:solidFill>
              </a:rPr>
              <a:t>מה צבעו של הקרח?</a:t>
            </a:r>
            <a:endParaRPr lang="he-IL" sz="6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10698"/>
            <a:ext cx="4680520" cy="4644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55989"/>
            <a:ext cx="4536504" cy="4617227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29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341905" cy="1143000"/>
          </a:xfrm>
        </p:spPr>
        <p:txBody>
          <a:bodyPr/>
          <a:lstStyle/>
          <a:p>
            <a:pPr marL="0" indent="0">
              <a:buNone/>
            </a:pPr>
            <a:r>
              <a:rPr lang="he-IL" sz="6000" dirty="0" smtClean="0">
                <a:solidFill>
                  <a:srgbClr val="002060"/>
                </a:solidFill>
              </a:rPr>
              <a:t>ים וקרחונים כחולים</a:t>
            </a:r>
            <a:endParaRPr lang="he-IL" sz="6000" dirty="0">
              <a:solidFill>
                <a:srgbClr val="002060"/>
              </a:solidFill>
            </a:endParaRPr>
          </a:p>
        </p:txBody>
      </p:sp>
      <p:pic>
        <p:nvPicPr>
          <p:cNvPr id="1025" name="תמונה 2" descr="תיאור: http://science.cet.ac.il/science/colors/images/sky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9" y="2662716"/>
            <a:ext cx="85689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827584" y="1544553"/>
            <a:ext cx="747710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4800" dirty="0" smtClean="0">
                <a:solidFill>
                  <a:schemeClr val="bg2">
                    <a:lumMod val="50000"/>
                  </a:schemeClr>
                </a:solidFill>
              </a:rPr>
              <a:t>מדוע למי הים צבע כחול?</a:t>
            </a:r>
            <a:endParaRPr lang="he-IL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" name="קבוצה 2077"/>
          <p:cNvGrpSpPr/>
          <p:nvPr/>
        </p:nvGrpSpPr>
        <p:grpSpPr>
          <a:xfrm>
            <a:off x="0" y="188640"/>
            <a:ext cx="9027886" cy="6336704"/>
            <a:chOff x="0" y="188640"/>
            <a:chExt cx="9027886" cy="6336704"/>
          </a:xfrm>
        </p:grpSpPr>
        <p:grpSp>
          <p:nvGrpSpPr>
            <p:cNvPr id="2062" name="קבוצה 2061"/>
            <p:cNvGrpSpPr/>
            <p:nvPr/>
          </p:nvGrpSpPr>
          <p:grpSpPr>
            <a:xfrm>
              <a:off x="0" y="188640"/>
              <a:ext cx="9027886" cy="6336704"/>
              <a:chOff x="0" y="188640"/>
              <a:chExt cx="9027886" cy="6336704"/>
            </a:xfrm>
          </p:grpSpPr>
          <p:pic>
            <p:nvPicPr>
              <p:cNvPr id="2050" name="Picture 2" descr="C:\Program Files (x86)\Microsoft Office\MEDIA\CAGCAT10\j0088542.wm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086" r="12749" b="20303"/>
              <a:stretch/>
            </p:blipFill>
            <p:spPr bwMode="auto">
              <a:xfrm>
                <a:off x="323528" y="188640"/>
                <a:ext cx="2954532" cy="266429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צורה חופשית 8"/>
              <p:cNvSpPr/>
              <p:nvPr/>
            </p:nvSpPr>
            <p:spPr>
              <a:xfrm>
                <a:off x="130629" y="3975912"/>
                <a:ext cx="8897257" cy="305802"/>
              </a:xfrm>
              <a:custGeom>
                <a:avLst/>
                <a:gdLst>
                  <a:gd name="connsiteX0" fmla="*/ 0 w 8897257"/>
                  <a:gd name="connsiteY0" fmla="*/ 15517 h 305802"/>
                  <a:gd name="connsiteX1" fmla="*/ 1582057 w 8897257"/>
                  <a:gd name="connsiteY1" fmla="*/ 189688 h 305802"/>
                  <a:gd name="connsiteX2" fmla="*/ 3730171 w 8897257"/>
                  <a:gd name="connsiteY2" fmla="*/ 1002 h 305802"/>
                  <a:gd name="connsiteX3" fmla="*/ 5979885 w 8897257"/>
                  <a:gd name="connsiteY3" fmla="*/ 291288 h 305802"/>
                  <a:gd name="connsiteX4" fmla="*/ 7474857 w 8897257"/>
                  <a:gd name="connsiteY4" fmla="*/ 59059 h 305802"/>
                  <a:gd name="connsiteX5" fmla="*/ 8897257 w 8897257"/>
                  <a:gd name="connsiteY5" fmla="*/ 305802 h 30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7257" h="305802">
                    <a:moveTo>
                      <a:pt x="0" y="15517"/>
                    </a:moveTo>
                    <a:cubicBezTo>
                      <a:pt x="480181" y="103812"/>
                      <a:pt x="960362" y="192107"/>
                      <a:pt x="1582057" y="189688"/>
                    </a:cubicBezTo>
                    <a:cubicBezTo>
                      <a:pt x="2203752" y="187269"/>
                      <a:pt x="2997200" y="-15931"/>
                      <a:pt x="3730171" y="1002"/>
                    </a:cubicBezTo>
                    <a:cubicBezTo>
                      <a:pt x="4463142" y="17935"/>
                      <a:pt x="5355771" y="281612"/>
                      <a:pt x="5979885" y="291288"/>
                    </a:cubicBezTo>
                    <a:cubicBezTo>
                      <a:pt x="6603999" y="300964"/>
                      <a:pt x="6988628" y="56640"/>
                      <a:pt x="7474857" y="59059"/>
                    </a:cubicBezTo>
                    <a:cubicBezTo>
                      <a:pt x="7961086" y="61478"/>
                      <a:pt x="8429171" y="183640"/>
                      <a:pt x="8897257" y="305802"/>
                    </a:cubicBezTo>
                  </a:path>
                </a:pathLst>
              </a:cu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קשת 11"/>
              <p:cNvSpPr/>
              <p:nvPr/>
            </p:nvSpPr>
            <p:spPr>
              <a:xfrm>
                <a:off x="0" y="5157192"/>
                <a:ext cx="2088232" cy="360040"/>
              </a:xfrm>
              <a:prstGeom prst="arc">
                <a:avLst>
                  <a:gd name="adj1" fmla="val 11188294"/>
                  <a:gd name="adj2" fmla="val 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קשת 13"/>
              <p:cNvSpPr/>
              <p:nvPr/>
            </p:nvSpPr>
            <p:spPr>
              <a:xfrm rot="10800000">
                <a:off x="6768244" y="5698587"/>
                <a:ext cx="2088232" cy="360040"/>
              </a:xfrm>
              <a:prstGeom prst="arc">
                <a:avLst>
                  <a:gd name="adj1" fmla="val 11188294"/>
                  <a:gd name="adj2" fmla="val 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קשת 14"/>
              <p:cNvSpPr/>
              <p:nvPr/>
            </p:nvSpPr>
            <p:spPr>
              <a:xfrm>
                <a:off x="4984812" y="4943366"/>
                <a:ext cx="2088232" cy="360040"/>
              </a:xfrm>
              <a:prstGeom prst="arc">
                <a:avLst>
                  <a:gd name="adj1" fmla="val 11188294"/>
                  <a:gd name="adj2" fmla="val 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קשת 15"/>
              <p:cNvSpPr/>
              <p:nvPr/>
            </p:nvSpPr>
            <p:spPr>
              <a:xfrm rot="10800000">
                <a:off x="3310469" y="5504424"/>
                <a:ext cx="2088232" cy="360040"/>
              </a:xfrm>
              <a:prstGeom prst="arc">
                <a:avLst>
                  <a:gd name="adj1" fmla="val 11188294"/>
                  <a:gd name="adj2" fmla="val 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קשת 16"/>
              <p:cNvSpPr/>
              <p:nvPr/>
            </p:nvSpPr>
            <p:spPr>
              <a:xfrm>
                <a:off x="1800794" y="4437112"/>
                <a:ext cx="2088232" cy="360040"/>
              </a:xfrm>
              <a:prstGeom prst="arc">
                <a:avLst>
                  <a:gd name="adj1" fmla="val 412184"/>
                  <a:gd name="adj2" fmla="val 1072304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8" name="מחבר חץ ישר 17"/>
              <p:cNvCxnSpPr/>
              <p:nvPr/>
            </p:nvCxnSpPr>
            <p:spPr>
              <a:xfrm>
                <a:off x="2088232" y="1988840"/>
                <a:ext cx="899592" cy="432048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חץ ישר 19"/>
              <p:cNvCxnSpPr/>
              <p:nvPr/>
            </p:nvCxnSpPr>
            <p:spPr>
              <a:xfrm>
                <a:off x="1727684" y="2060848"/>
                <a:ext cx="324036" cy="44644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חץ ישר 20"/>
              <p:cNvCxnSpPr/>
              <p:nvPr/>
            </p:nvCxnSpPr>
            <p:spPr>
              <a:xfrm flipH="1">
                <a:off x="752918" y="1916832"/>
                <a:ext cx="647564" cy="446449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מחבר חץ ישר 27"/>
              <p:cNvCxnSpPr/>
              <p:nvPr/>
            </p:nvCxnSpPr>
            <p:spPr>
              <a:xfrm>
                <a:off x="2339752" y="1520788"/>
                <a:ext cx="4733292" cy="2577712"/>
              </a:xfrm>
              <a:prstGeom prst="straightConnector1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מחבר חץ ישר 28"/>
              <p:cNvCxnSpPr/>
              <p:nvPr/>
            </p:nvCxnSpPr>
            <p:spPr>
              <a:xfrm>
                <a:off x="2339752" y="1772816"/>
                <a:ext cx="2952328" cy="2376264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מחבר חץ ישר 29"/>
              <p:cNvCxnSpPr/>
              <p:nvPr/>
            </p:nvCxnSpPr>
            <p:spPr>
              <a:xfrm>
                <a:off x="2195736" y="1916832"/>
                <a:ext cx="1368152" cy="205908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מחבר חץ ישר 46"/>
            <p:cNvCxnSpPr/>
            <p:nvPr/>
          </p:nvCxnSpPr>
          <p:spPr>
            <a:xfrm flipV="1">
              <a:off x="7073044" y="2852936"/>
              <a:ext cx="1099356" cy="1245564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חץ ישר 50"/>
            <p:cNvCxnSpPr/>
            <p:nvPr/>
          </p:nvCxnSpPr>
          <p:spPr>
            <a:xfrm flipV="1">
              <a:off x="3491880" y="2370308"/>
              <a:ext cx="2429036" cy="160560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/>
            <p:cNvCxnSpPr/>
            <p:nvPr/>
          </p:nvCxnSpPr>
          <p:spPr>
            <a:xfrm flipV="1">
              <a:off x="5292080" y="2809644"/>
              <a:ext cx="1512168" cy="1319169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31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http://science.cet.ac.il/science/colors/images/sky_glaci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55347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4"/>
          <p:cNvSpPr/>
          <p:nvPr/>
        </p:nvSpPr>
        <p:spPr>
          <a:xfrm>
            <a:off x="1492471" y="4437112"/>
            <a:ext cx="93442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he-I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ומה צבעם של מים קפואים?</a:t>
            </a:r>
            <a:endParaRPr lang="he-IL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5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9684568" cy="2448272"/>
          </a:xfrm>
        </p:spPr>
        <p:txBody>
          <a:bodyPr/>
          <a:lstStyle/>
          <a:p>
            <a:pPr marL="0" indent="0">
              <a:buNone/>
            </a:pPr>
            <a:r>
              <a:rPr lang="he-IL" sz="4400" dirty="0" smtClean="0">
                <a:solidFill>
                  <a:schemeClr val="bg2">
                    <a:lumMod val="75000"/>
                  </a:schemeClr>
                </a:solidFill>
              </a:rPr>
              <a:t>אם קרחונים נראים לנו בצבע כחול</a:t>
            </a:r>
            <a:br>
              <a:rPr lang="he-IL" sz="44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he-IL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" y="1268760"/>
            <a:ext cx="8965857" cy="53285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מלבן 4"/>
          <p:cNvSpPr/>
          <p:nvPr/>
        </p:nvSpPr>
        <p:spPr>
          <a:xfrm>
            <a:off x="481712" y="1733907"/>
            <a:ext cx="81227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למה השלג נראה לעינינו לבן?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2609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72311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79" y="4182370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43" y="5165227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07" y="4723028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4319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87" y="5516527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09" y="4736170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9" y="5156487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09" y="3506571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03" y="5551227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28" y="5489143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23" y="5229200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23" y="3800883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20" y="4364399"/>
            <a:ext cx="1372289" cy="1368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קבוצה 31"/>
          <p:cNvGrpSpPr/>
          <p:nvPr/>
        </p:nvGrpSpPr>
        <p:grpSpPr>
          <a:xfrm>
            <a:off x="323528" y="188640"/>
            <a:ext cx="7448183" cy="3909860"/>
            <a:chOff x="323528" y="188640"/>
            <a:chExt cx="7448183" cy="3909860"/>
          </a:xfrm>
        </p:grpSpPr>
        <p:pic>
          <p:nvPicPr>
            <p:cNvPr id="36" name="Picture 2" descr="C:\Program Files (x86)\Microsoft Office\MEDIA\CAGCAT10\j0088542.w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86" r="12749" b="20303"/>
            <a:stretch/>
          </p:blipFill>
          <p:spPr bwMode="auto">
            <a:xfrm>
              <a:off x="323528" y="188640"/>
              <a:ext cx="2954532" cy="26642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מחבר חץ ישר 42"/>
            <p:cNvCxnSpPr/>
            <p:nvPr/>
          </p:nvCxnSpPr>
          <p:spPr>
            <a:xfrm>
              <a:off x="2088232" y="1988840"/>
              <a:ext cx="2916441" cy="198707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/>
            <p:nvPr/>
          </p:nvCxnSpPr>
          <p:spPr>
            <a:xfrm>
              <a:off x="1891046" y="2029874"/>
              <a:ext cx="1926939" cy="15110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חץ ישר 44"/>
            <p:cNvCxnSpPr/>
            <p:nvPr/>
          </p:nvCxnSpPr>
          <p:spPr>
            <a:xfrm>
              <a:off x="1400483" y="1916832"/>
              <a:ext cx="1710627" cy="179020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חץ ישר 45"/>
            <p:cNvCxnSpPr/>
            <p:nvPr/>
          </p:nvCxnSpPr>
          <p:spPr>
            <a:xfrm>
              <a:off x="2339752" y="1520788"/>
              <a:ext cx="5431959" cy="257771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חץ ישר 46"/>
            <p:cNvCxnSpPr/>
            <p:nvPr/>
          </p:nvCxnSpPr>
          <p:spPr>
            <a:xfrm>
              <a:off x="2339752" y="1772816"/>
              <a:ext cx="4733292" cy="2325684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חץ ישר 47"/>
            <p:cNvCxnSpPr>
              <a:endCxn id="19" idx="7"/>
            </p:cNvCxnSpPr>
            <p:nvPr/>
          </p:nvCxnSpPr>
          <p:spPr>
            <a:xfrm>
              <a:off x="2195111" y="1918940"/>
              <a:ext cx="3980259" cy="2142572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מחבר חץ ישר 32"/>
          <p:cNvCxnSpPr/>
          <p:nvPr/>
        </p:nvCxnSpPr>
        <p:spPr>
          <a:xfrm flipV="1">
            <a:off x="7740352" y="2832013"/>
            <a:ext cx="1099356" cy="12455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V="1">
            <a:off x="6165794" y="2852936"/>
            <a:ext cx="1214518" cy="118300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 flipV="1">
            <a:off x="3059832" y="2342498"/>
            <a:ext cx="1512168" cy="131916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/>
          <p:cNvCxnSpPr/>
          <p:nvPr/>
        </p:nvCxnSpPr>
        <p:spPr>
          <a:xfrm flipV="1">
            <a:off x="7063107" y="2871431"/>
            <a:ext cx="1037285" cy="120614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/>
          <p:cNvCxnSpPr/>
          <p:nvPr/>
        </p:nvCxnSpPr>
        <p:spPr>
          <a:xfrm flipV="1">
            <a:off x="3797254" y="2211847"/>
            <a:ext cx="1512168" cy="1319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/>
          <p:cNvCxnSpPr/>
          <p:nvPr/>
        </p:nvCxnSpPr>
        <p:spPr>
          <a:xfrm flipV="1">
            <a:off x="4967048" y="2708920"/>
            <a:ext cx="1621176" cy="126522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he-IL" sz="8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אנטארקטיקה</a:t>
            </a:r>
            <a:endParaRPr lang="he-IL" sz="8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תמונה 3" descr="http://antarctica.cet.ac.il/antarctica/images/ma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83237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7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7533456" cy="3474720"/>
          </a:xfrm>
        </p:spPr>
        <p:txBody>
          <a:bodyPr>
            <a:normAutofit/>
          </a:bodyPr>
          <a:lstStyle/>
          <a:p>
            <a:r>
              <a:rPr lang="he-IL" sz="6000" dirty="0" smtClean="0">
                <a:solidFill>
                  <a:schemeClr val="tx1"/>
                </a:solidFill>
                <a:cs typeface="ANS brakim" pitchFamily="2" charset="-79"/>
              </a:rPr>
              <a:t>קרחון: גוש קרח ענק המשתרע על פני שטחים גדולים מאוד. </a:t>
            </a:r>
            <a:endParaRPr lang="he-IL" sz="6000" dirty="0">
              <a:solidFill>
                <a:schemeClr val="tx1"/>
              </a:solidFill>
              <a:cs typeface="ANS brakim" pitchFamily="2" charset="-79"/>
            </a:endParaRPr>
          </a:p>
        </p:txBody>
      </p:sp>
      <p:pic>
        <p:nvPicPr>
          <p:cNvPr id="5" name="תמונה 4" descr=" פריטו מורנו. אחד הקרחונים הבודדים בעולם שחזיתו ממשיכה להתקדם, ואינה במצב של נסיגה | צילום: חבלי ארץ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9931"/>
            <a:ext cx="5121751" cy="2889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7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55983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he-IL" sz="4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כיצד נוצר הקרחון?</a:t>
            </a:r>
            <a:endParaRPr lang="he-IL" sz="4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תמונה 4" descr=" לגונת סן רפאל. בחודש הבא הספינה תגיע | צילום:  Vincent Huang, flick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0082"/>
            <a:ext cx="6696744" cy="488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14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מציין מיקום תוכן 1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387424"/>
            <a:ext cx="8640959" cy="6480720"/>
          </a:xfrm>
          <a:prstGeom prst="roundRect">
            <a:avLst>
              <a:gd name="adj" fmla="val 121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41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1"/>
            <a:ext cx="7848872" cy="589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92088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20880" cy="594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he-IL" sz="7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השלג נערם</a:t>
            </a:r>
            <a:endParaRPr lang="he-IL" sz="72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3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0751"/>
            <a:ext cx="6588224" cy="5310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87" y="404664"/>
            <a:ext cx="6848513" cy="5542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356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24936" cy="631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4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031"/>
            <a:ext cx="8532439" cy="639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2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016"/>
            <a:ext cx="8604448" cy="6453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0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1536</TotalTime>
  <Words>67</Words>
  <Application>Microsoft Office PowerPoint</Application>
  <PresentationFormat>‫הצגה על המסך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זרם מדחף</vt:lpstr>
      <vt:lpstr>"משליך קרחו כפיתים"</vt:lpstr>
      <vt:lpstr>מצגת של PowerPoint</vt:lpstr>
      <vt:lpstr>כיצד נוצר הקרחון?</vt:lpstr>
      <vt:lpstr>מצגת של PowerPoint</vt:lpstr>
      <vt:lpstr>השלג נערם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מה צבעו של הקרח?</vt:lpstr>
      <vt:lpstr>ים וקרחונים כחולים</vt:lpstr>
      <vt:lpstr>מצגת של PowerPoint</vt:lpstr>
      <vt:lpstr>מצגת של PowerPoint</vt:lpstr>
      <vt:lpstr>אם קרחונים נראים לנו בצבע כחול </vt:lpstr>
      <vt:lpstr>מצגת של PowerPoint</vt:lpstr>
      <vt:lpstr>אנטארקטיקה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"משליך קרחו כפיתים"</dc:title>
  <dc:creator>user</dc:creator>
  <cp:lastModifiedBy>user</cp:lastModifiedBy>
  <cp:revision>22</cp:revision>
  <dcterms:created xsi:type="dcterms:W3CDTF">2015-05-18T21:48:42Z</dcterms:created>
  <dcterms:modified xsi:type="dcterms:W3CDTF">2016-01-03T13:30:12Z</dcterms:modified>
</cp:coreProperties>
</file>