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7A6-83AF-41B4-8394-4988EE5B8C0A}" type="datetimeFigureOut">
              <a:rPr lang="he-IL" smtClean="0"/>
              <a:pPr/>
              <a:t>י"א/תשרי/תשע"ו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7534-F747-4051-9057-1E82CF72E1C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7A6-83AF-41B4-8394-4988EE5B8C0A}" type="datetimeFigureOut">
              <a:rPr lang="he-IL" smtClean="0"/>
              <a:pPr/>
              <a:t>י"א/תשרי/תשע"ו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7534-F747-4051-9057-1E82CF72E1C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7A6-83AF-41B4-8394-4988EE5B8C0A}" type="datetimeFigureOut">
              <a:rPr lang="he-IL" smtClean="0"/>
              <a:pPr/>
              <a:t>י"א/תשרי/תשע"ו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7534-F747-4051-9057-1E82CF72E1C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7A6-83AF-41B4-8394-4988EE5B8C0A}" type="datetimeFigureOut">
              <a:rPr lang="he-IL" smtClean="0"/>
              <a:pPr/>
              <a:t>י"א/תשרי/תשע"ו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7534-F747-4051-9057-1E82CF72E1C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7A6-83AF-41B4-8394-4988EE5B8C0A}" type="datetimeFigureOut">
              <a:rPr lang="he-IL" smtClean="0"/>
              <a:pPr/>
              <a:t>י"א/תשרי/תשע"ו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7534-F747-4051-9057-1E82CF72E1C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7A6-83AF-41B4-8394-4988EE5B8C0A}" type="datetimeFigureOut">
              <a:rPr lang="he-IL" smtClean="0"/>
              <a:pPr/>
              <a:t>י"א/תשרי/תשע"ו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7534-F747-4051-9057-1E82CF72E1C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7A6-83AF-41B4-8394-4988EE5B8C0A}" type="datetimeFigureOut">
              <a:rPr lang="he-IL" smtClean="0"/>
              <a:pPr/>
              <a:t>י"א/תשרי/תשע"ו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7534-F747-4051-9057-1E82CF72E1C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7A6-83AF-41B4-8394-4988EE5B8C0A}" type="datetimeFigureOut">
              <a:rPr lang="he-IL" smtClean="0"/>
              <a:pPr/>
              <a:t>י"א/תשרי/תשע"ו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7534-F747-4051-9057-1E82CF72E1C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7A6-83AF-41B4-8394-4988EE5B8C0A}" type="datetimeFigureOut">
              <a:rPr lang="he-IL" smtClean="0"/>
              <a:pPr/>
              <a:t>י"א/תשרי/תשע"ו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7534-F747-4051-9057-1E82CF72E1C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7A6-83AF-41B4-8394-4988EE5B8C0A}" type="datetimeFigureOut">
              <a:rPr lang="he-IL" smtClean="0"/>
              <a:pPr/>
              <a:t>י"א/תשרי/תשע"ו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7534-F747-4051-9057-1E82CF72E1C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7A6-83AF-41B4-8394-4988EE5B8C0A}" type="datetimeFigureOut">
              <a:rPr lang="he-IL" smtClean="0"/>
              <a:pPr/>
              <a:t>י"א/תשרי/תשע"ו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7534-F747-4051-9057-1E82CF72E1C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DDEBCF">
                <a:alpha val="7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47A6-83AF-41B4-8394-4988EE5B8C0A}" type="datetimeFigureOut">
              <a:rPr lang="he-IL" smtClean="0"/>
              <a:pPr/>
              <a:t>י"א/תשרי/תשע"ו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7534-F747-4051-9057-1E82CF72E1C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736234" y="1412776"/>
            <a:ext cx="591540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מהי ההלכה </a:t>
            </a:r>
          </a:p>
          <a:p>
            <a:pPr algn="ctr"/>
            <a:r>
              <a:rPr lang="he-IL" sz="8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הנלמדת כאן?</a:t>
            </a:r>
            <a:endParaRPr lang="he-IL" sz="8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C:\Users\yosef home\AppData\Local\Microsoft\Windows\Temporary Internet Files\Content.IE5\U9NJRX4P\MC900332914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75252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91680" y="3861048"/>
            <a:ext cx="1955800" cy="47371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296713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מהי ההלכה הנלמדת?</a:t>
            </a: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427984" y="2996952"/>
            <a:ext cx="4165600" cy="3433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1"/>
            <a:r>
              <a:rPr lang="he-IL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מקום ציבורי!</a:t>
            </a:r>
            <a:endParaRPr lang="he-IL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7200" y="3395663"/>
            <a:ext cx="3784600" cy="34671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2051" name="AutoShape 3"/>
          <p:cNvCxnSpPr>
            <a:cxnSpLocks noChangeShapeType="1"/>
          </p:cNvCxnSpPr>
          <p:nvPr/>
        </p:nvCxnSpPr>
        <p:spPr bwMode="auto">
          <a:xfrm flipH="1">
            <a:off x="395536" y="3429000"/>
            <a:ext cx="3888432" cy="0"/>
          </a:xfrm>
          <a:prstGeom prst="straightConnector1">
            <a:avLst/>
          </a:prstGeom>
          <a:noFill/>
          <a:ln w="1746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</p:spPr>
      </p:cxnSp>
      <p:pic>
        <p:nvPicPr>
          <p:cNvPr id="10" name="Picture 9" descr="j0415324"/>
          <p:cNvPicPr>
            <a:picLocks noChangeAspect="1" noChangeArrowheads="1"/>
          </p:cNvPicPr>
          <p:nvPr/>
        </p:nvPicPr>
        <p:blipFill>
          <a:blip r:embed="rId2" cstate="print"/>
          <a:srcRect l="10506" t="6288" r="18398"/>
          <a:stretch>
            <a:fillRect/>
          </a:stretch>
        </p:blipFill>
        <p:spPr bwMode="auto">
          <a:xfrm>
            <a:off x="1691680" y="3212976"/>
            <a:ext cx="3600400" cy="377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1" name="תמונה 10" descr="C:\Users\yosef home\AppData\Local\Microsoft\Windows\Temporary Internet Files\Content.IE5\U9NJRX4P\MC900383132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5745">
            <a:off x="2254292" y="-226695"/>
            <a:ext cx="5867400" cy="726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 descr="C:\Users\yosef home\AppData\Local\Microsoft\Windows\Temporary Internet Files\Content.IE5\RP41CD93\MC900297987[1]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29870"/>
            <a:ext cx="3672408" cy="402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j0415324"/>
          <p:cNvPicPr>
            <a:picLocks noChangeAspect="1" noChangeArrowheads="1"/>
          </p:cNvPicPr>
          <p:nvPr/>
        </p:nvPicPr>
        <p:blipFill>
          <a:blip r:embed="rId3" cstate="print"/>
          <a:srcRect l="10506" t="6288" r="18398"/>
          <a:stretch>
            <a:fillRect/>
          </a:stretch>
        </p:blipFill>
        <p:spPr bwMode="auto">
          <a:xfrm>
            <a:off x="3491880" y="1412776"/>
            <a:ext cx="5328592" cy="558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תמונה 5" descr="C:\Users\yosef home\AppData\Local\Microsoft\Windows\Temporary Internet Files\Content.IE5\Q77U3WFG\MC900346919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132856"/>
            <a:ext cx="1224136" cy="88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 descr="C:\Users\yosef home\AppData\Local\Microsoft\Windows\Temporary Internet Files\Content.IE5\Q77U3WFG\MC900346919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92896"/>
            <a:ext cx="1224136" cy="88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 descr="C:\Users\yosef home\AppData\Local\Microsoft\Windows\Temporary Internet Files\Content.IE5\7WFDG2ZR\MC900331922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301208"/>
            <a:ext cx="610493" cy="80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loring-pages.co.il/images/Big-Images/%D7%93%D7%A4%D7%99-%D7%A6%D7%91%D7%99%D7%A2%D7%94-%D7%97%D7%95%D7%A8%D7%A3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60648"/>
            <a:ext cx="4429125" cy="3095625"/>
          </a:xfrm>
          <a:prstGeom prst="rect">
            <a:avLst/>
          </a:prstGeom>
          <a:noFill/>
        </p:spPr>
      </p:pic>
      <p:pic>
        <p:nvPicPr>
          <p:cNvPr id="5" name="Picture 9" descr="j0415324"/>
          <p:cNvPicPr>
            <a:picLocks noChangeAspect="1" noChangeArrowheads="1"/>
          </p:cNvPicPr>
          <p:nvPr/>
        </p:nvPicPr>
        <p:blipFill>
          <a:blip r:embed="rId3" cstate="print"/>
          <a:srcRect l="10506" t="6288" r="18398"/>
          <a:stretch>
            <a:fillRect/>
          </a:stretch>
        </p:blipFill>
        <p:spPr bwMode="auto">
          <a:xfrm>
            <a:off x="2771800" y="2420888"/>
            <a:ext cx="4464496" cy="46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Picture 2" descr="http://www.coloring-pages.co.il/images/Big-Images/%D7%93%D7%A4%D7%99-%D7%A6%D7%91%D7%99%D7%A2%D7%94-%D7%97%D7%95%D7%A8%D7%A3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0648"/>
            <a:ext cx="442912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 descr="data:image/jpeg;base64,/9j/4AAQSkZJRgABAQAAAQABAAD/2wCEAAkGBxQTEhQUExQWFhUXFhYYGBcXGBcWGBgYGBcYFhUWFx0YHCggGBwlHBgWITEhJSkrLi4uGB8zODMsNygtLiwBCgoKDg0OGhAQGywkICQsLCwsNCwsLC0sNCwsLCwsLCwsLCwsLCw0LCwsLCwsLC8sLCwsLCwsLCwsLCwsLCwsLP/AABEIALcBFAMBIgACEQEDEQH/xAAbAAACAwEBAQAAAAAAAAAAAAAABAMFBgIBB//EADsQAAEDAgUCBAQEBQMEAwAAAAEAAhEDIQQFEjFBUWEGInGBEzKRobHB4fAUQlLR8RUjggcWM3IkYpL/xAAZAQADAQEBAAAAAAAAAAAAAAAAAgMBBAX/xAAoEQACAgICAQQBBAMAAAAAAAAAAQIRAxIhMUEEEyJRFGFxgfAyQlL/2gAMAwEAAhEDEQA/APt6EISmEWJqQLJBuY6T5tlZvbIhUmZZa4zpupzUrtFselVIuaVQOEgpPMsQW+iQyVlVnlcDCu3UwdwqVaETUZfZjMfiy6wlPeGKdRsyDB6rRNwjB/KFKGgLIxSdlcnqNo6pHqEIWnOCEIQAIQhAAhCEACEIQAIQhAAhCEACEIQAIQhAAhCEACEIQAIQhAAhCEACEIQBFTxDTsQpVhKdd2oCYutrhKktHNksZbF82L2/JMhCExAEIQgAQhCAAleAqqzbEwCkvDGOc9z2kyBBCXbmi3svTY0aEITEQQhCABCEIAEIQgAQhQ4ivp7lLKSStmpNukTLwuhUtWrUcd9It+qiqFxsC4AHpv8AVc/5K+i/sP7L34w6petmDRt5j0CzmYZtWpBo/h6r2E3LAHH6TKeyzFMqCwII/lcIdtNweLpZZ5VxSNWKK7HDmTiQAwfipmZh/U0hRN6/ZR02m5daTbmwUlmyLyM4QfgsRiW+i7bVaeQqqpUgWv0Ec+yUD6u5DJ6T/dN+W06oxenT8mjBQs5TqOa9xc5ukAxBv7hIY7G4mW/BbIcYnVAaP6nTx6JvzK8AvSt+TZIVFkePq3ZiCwmfK5pN78yLK9XTjyKatEJwcHTBCEKggIQhAGMy5ofWAK2FKkGiyzWTYR4fq0keq02qBdJjTUeS2eSc+DpBKrcXmoY4CJUeMzIabWQ5pGRwzfgsX4gBRDHs6rM1M24lSYDFAyVN5fo6PxklbNRSrNdsVIsm5lbVqadMfdabDVdTRO8XVIS2IZMWnKM5n1UiQqfJ8UWP8q2uPy5lUeYKHBZLTp3AusUGndjvOnDWhvCVC5oJU6AEKjOYEIUT6wixBWN0alZ1Vqhu6Sq483hsAclL4mkXmXGNiL9FkPG2PqfBfTptc5zgQ0NEk7Cw6337KEpum1wdOPFG0maF3iGoXMFNrHNc4iSYMNJDiAN4gqy/1poIDwRO0XlV2V5YyjRpMAHkYGgnfa9+5Xlem48AjbVIna5j1gKEcmSPLdlnjxS4SotnYzUZa63HdL1nzusy2q6i+XOty0NtzcGxHqr3B4htRvlNv3v3U3OWQ14lDoYpvmYaQOp7dEYasHbGLuEQTtb2XtM8JXLc0p1X1RSEmm7S7yx5jc3O/CTrtitcOkWD7WmPxmFDTwwa6ZBcREx++xXdXFBpEg322UFR5fbYdvzWyqxYp0Ml490s7UTzE8dOyXpatZ3axgjrqdAjebQT7wuXYQGZc8yf6nCLXjSQpuTZRRS8jD6gEgu46+yjLBsIncjeJUGBo026hSdJBh7ruJ3kEn8F2+sGbH8/r23Sp3yx68I4rYPWADIAcC4jy6gP5esJqtXAE3twAEm/Fhomb7mfsqrMcyDBbnfiUWMoX2P4rEeTULautuv9l74Wz4mp8F5kO+Qng3t6WWJxWalwcJsbm5kRwO9kvlGLLagOsE03ggbO0iHaiZvv2VcMpRlZuXEpRaPtyF4x0gEbG69XrHkAhCEAELl7ZELpCAM1mNMtN/qk3uDmrW1qIcIIlV9XI6Z6j0UZYr6OyHqVVSRl8ry3XUOq4C09PAtAsIXdPLRTHkUZxUISUVTGlkeTmIpicX8N0HZGIzVjWyHXVbm9Qu2Cw2c13NqAAlKpvwVUE+z61keZCsyeRYqyWA8I48sHqt3Qq6hKuuVZ5+RKMmkSIQksXiLlo43WSkoq2ZGLk6RBmuOIaQ33P2sksJFMgFx2J33MbR0XdW83G0kFV2ZhwYSxrnOgRETfoFwPKnPaR3LH8dYljWxrXSGkkxeOFRUclIxJxlZ5YGagxgIjSRHmtcxwE7lmAeGBz3uu3Y2LeY7GdymqmMa2pTpOIJLTplwkuEWE9RJ9kTyt8Lg2MNeufs8weYtr6vh/yENdII3E87rNeK88ayphqVPWA+v8N2iS46QZAABLhOmSFfYygTrGr57CLG46g7z22XOBy1tHQGufOkAvcQSQHyW9BJMHZSVy4ZVOMeV/BVYvAV6dGGua90uJkEkjhsk7yqTLc9r0agdUpObTFNpdEQLCxuRIv9Fua9MhpB33HQGDBm8C32WEzc6w8iQTLCHEQIe0usOCBEjqVrx6VJdDQyKdxZdZ5nobh31qWpztEtPAMbibGF74DqAYJj3fNULq1Qc6nnnvAA9ivmgxrqbamF+NLHFrRUIuGEyYEGN19GqZzS0AMcxrRb+URAgCBtMk+yyXxdm63GjR1cU2Np7SBtPM9YXlTERYETFo2HX17LOGuGmTczxO5j8yVXf6xqrmiTYgzFhIHUX4P0WK53Qjika7GY5rBUe8gMY2Tx0vO3+UlkmcCpQbWMBr3O+GOXDU659ekcKpxJFZj6L3NhzSDN7XBP4JTAY9wwgd/D6W07NDnBstaNJLG30ixjrupt82UUFRfYPFPNd14pMa5kQANboeX9bAx3JSWLxR1ObPQbev4XlL03ue2dLmOe1tyQS1sSOfmuf8Jdz2xDSHQIvvJ5M/zGZ63S62MTYrGWAk+UQ5xN3DdvbdVeaVydTukSO5bsE1p8sHzGIdN5tHbul/gz8zhtH23J6plANkhLD0dWnSepJ9YienotJ4RyX4mJa4h2ho81rclod6mR7LJ5j4opUjooxUqAiYnQ2N9R/mMcD3W/8A+mWdF7TTfEkawdjOxb3suzHBWkzmzZJKLaN6hCF3nmAhCEACEIQAIQhAAkMXgSbtj0T6FjSfY0ZuLtGUxuX1+GiPVVH/AGu97tT2r6EhKoRRR55spMqyRtMXCumNA2Xj3gbmFT5p4iZS8oaXOjawidiUTyxguRYY55HwrLpUOKfUa8gAG2/Qz90lgMyxFZ2p7QxmwIdMm0R1G/uEyWNBiW6z7E/nELkyZPcXHB1Qxe2/lTPK2Cc4vBMayACBPlHXvMrt7AGaadjcD2H3RWpwJDiONI5JH17qudjHU9yCeAYkyYAHThQcYxuyq2lVD+FqnSNcXEGL+56WWe8SmkK+Hc8S5rx8o+VhMTbmfsCrOli2/EAGqXB0tjY8zFvdT4XB03w5ugFrvMRc6gPl1EyFK3L4oqqg9mWFPDtBk3PHbcH3PVdNpgbTEzz7xP4eqUxGYgHS2XODgCGiY6k8AXSGYeJ6FHRrfGp4YJgCSQDJXQpwXBzaTZZYqnY9TFp22id/qvn2dgGu8RZtyQLu30jUD2WtfjWvJLDuLm2oaQAQOkyNu6xXiBulzy5x0kyQADc+oJgX2vPPTJzVUi2LG7Pknign+Lfolvy3BMnyi/5eynyrGYseZjtQH9QDh7/RGbjXWf5S3aBzpDRH1F/dPZQ7yEAloiZFiQOLhdWyUEmJ7fzbTLOn4yxNMDVQBiLgnfixCr6Pixwe6oWOLzJAkACTO+/JW4w+WU3NL+1hHT19EpmPh9kCKZc57oGkAATs4ngclRUox6RVwb8mcP8A1ArbNogTMy4mfWAoKfj3EiA6nTI6eYfmYWld4Wpts4Q68/jv9F0PDFIz5edPv0H1CTfF/wAm6T+yib/1Fqz/AOEH/mef+KWreO8TqMMY2bmziZtzqHb6K2zLK6TKJc0HUOS3YweYsBCyuW4N2IrO0zAEuPBPTZPD22m0jJKSpWSYzxpjNhUDe4Y2fvKTOPq4g/7lR7uxNvoLfZaHEeHA4A6YncE7QSJHrEj1StLJDSe1zZLZh1xaSAD9U6yQqkuRfampW3wK5azS+LB1oG++y23h3FupVGnYghw6enZUGMwBOh7YAZJPe4+8jburzLaWosJBEtHQET+am53yUcOOT7/h6oe1rhs4Aj3EqRVvhyf4WjO/w2/p9oVku9O1Z48lToEIQtMBCEIAEIQgAQheEwsACUlicfG215dwLSoq2KFSdJloJEjqN0pWoB1nX38p+X/kOfQrlyZn1A6ceJf7CGbZ2QCKbXPfcA2gHrJ47rJ18nxVaBSqGXGalUkhrWk/IP6iPNYRay3jGgEgBoAG0QO23Gy9fRkQ0hgtcRudw0dd9/ouRpy5lydkcqgqiqEqWGfSZ8Nk1Ib5JAAmIE263t+S8GMAe1r6RFSPncBAgBzm6z77WsrYAWJNwNzHp7LMeKswDQSSQGloH/t5nWP0ldGOKZBycnResEnVG2w6GDPobkb8d0jmNIgh0AXvuT2gbA7XWeyv+NcW1KVVoZWpFxD2khhkFtTceYgkQJtHROYbBup+fF19YJ8rSfIBpFzPfUfoo52raRbFGu2IZi2qw/FBBjbyxFr7TO+6Ry2rXNLE6fiBrnEta0S46RcktuJADQOo7p/M86pVABTeHhxA1gEASYBk7QVU4TPPgV7usXQ7Ylp2aTAXNFJujreyiaOll9Rj2M0gMqatbnGT5WhrABwTvN9j2VXX8Mkl7TpbS+JrDgCXuIHnJk2uGn2stf8AEDg1+qwExe/fv6JLHYg3M87HpAEz+i6PaSOdZZGKzXw0ykdQxDqTzu5t4ILjqH9LoOnfadkia7H0GEPLmgeZxMkubYudcm8TP91aZ+9rtOrS7Q5rouTAnS53G8/T0CxvierqaKdP/aa7Vq0wARIc423MkXjqiMHKVFXLWNmbewvqPc7U27j97C234KfDNJqamOlggEcz+XVIUs2qMOwcNr7n3CZoY9rGuIaQ8yQJ36XXVKLIxlE3WX1WgsD3AElsNkyTNhHSYWjAJfq0Alo+bct1W0gfyjebg+UdV81yXPmSXVYDo0jVfy2NnQOR9lssHjWkQ2Gtng/NYXdbe8H0C5pxlFlk0+UXz2NhpkagQdRuTfpO2yWx7g/1kgCOAIJ9bT7pcVwefpxFtuFA4zaIHsBB6RblIBQ+K6FUwKbj8MtMkmwIJj6gbqHwRk7mMdWcSNRENJbFrgnmfpsrnNqGui9ognSY/wDYDyke6j8N4FlOiHEecidjJ6TO28bJ9qjQUm7O8R5gbHcEgbxs7e39PcyUjgmGXMd5tJGgwX+UbAmJDgYFzurVrWMAJIGk7yADM2JJvvz0VcMYynVc/wCJqBNqbWyNh/MLbyfdLRt2SOpEkh4004jhv/sXOJ8o2Ai9lqPAGQsq1Hio9xawyxp3c22/QQI6rNf6mX+VjQ1vGq59uB91pvAmK/8AksIM6vKfvKpjS2Vkczlo6PqrGgAACABAHQBeryV7K9I8gEIleIA9QhCABCEIAFVZxULmEAwDAHUkmITGIxI6wBykA8nzlu0kD7Bxm8wuP1GRNao6cMGnsxfJsIKdFrXANeZc8NJiT1JvtCd/hgSDJJHew/v7rnBVRUaH6Yu6xEbEgfgmh16nj+ynjgpIpObTd9itHDwXHzXM3JN9rcDbhS4ioGy52w2U1SJ9L/5Kyfiir8cfDBeAXNh1PeJOv/I7FJmksapdjYYPLLno5bnRr4gUm/K1zg+ACGmPKJM3kt4T2LoYejL6wL3PAGky4OgyIaZAEzHc3klL+GPDjMFSIpyX1HS57vmN7cwLK1qkUgaj/MS5rfKPlaSAIBPeSnWTWKS/lmyinLj+BGngjqNd86jT0iiIhrdWqLbmNLY6gpzF4ClXYW1G6gWglptHI2uD6FNkXiwkC5vtwo9UWHOo2ETFgT1Km6btgpPwYjHZPRYzQ8PdDnOnU4Earho0RtI72HKw/inB0mgPYCwtdJMlxIJkAzzMXX0zxKwlmoejjNx9D9uy+ceJXzQqR5nACxPOoRv6iymk1OjtUrjZqvD+cGpRbLtokbTNjxfr7JrE5hNjMCOncj87d1818M58xp0Gx7ny9/U8QthSzKkQBqafODLXQSWm7Def8qs006ZONPlE2YVGimGhhvc8kneHc2m3osHn1TXVcegDT6bkDv8Aotlm2YSJGzWyBvcfqsBXkt1OkuJIPG5JKrhjw5Mnll1FCJpw0m08Tt7zsUszCF/mJdbkq0NAFhBHfeNtlzknmD7amyY6+0b9FTak2ZrbSEP4T33jhTUGPpkbgGZjf7cK5NAPcQYgACDFhEme6do5aLHYCL8R37KbyfY6xla3G1IgvfxEElePzOremzWTES5202n7rTUcvY8S0jfiONwpW5Wybsv3sXczZT3S8GtN8GRw1as/TTDtWmA5xuZ6Cd/VWTNTSA9kti7o5/tHRM5fhGHEPZTaaXlJ6aiHRYkXi3G5Vt/BNbJ3Ak+kbn9O6ychorgyObNbWNJrWwGyXi09B+BsrelhXcEaRa4n1KZzXBh1FzQ0S5oeDYQZ39eybo4L4bGh1RznRBk7zE+kJXK0qGSohFHZuknVYxYRa3UTda7wdgx8RkW0ST1taPqszUx1KlJ+d54H49lZ+Hsc5tUONtRiB3TYv8k2SzW4uj6o3EGOVKKxtZUVDHJ6liwQvVUrPHcS1bUKEs3EBCYUtEIKFMcFBi6kCByp0ljDDpPt3U8jajwPjVyKitWLqmnTqaIPzRfgbX735TLcU19hcXG/P7K4NSmLyJJuIv0Hv6qtwha19auWkmGjbgX2HFl5kpavs9DXZdddfuXlNsDn1Nz1hd18RAHU2aOphVWJzJzadNzGOOqCGgAOExEh1+b2lT1HuLtRHlaQAZuSZBJgbAFP7tKkS9pvlkjsOXMDXPM2Li2Lne3EbqLEUz8SkAW6ASCDubfSd1I13n0cABxnnoB9iu3kTcT0FtIO49+/CSk/79DJtf37OqlhJ2AtxC9fSDom8X7E8T+P0UGPY/4TwHSXCBYWBF4nnuVA7Ak0m02uczSxrZF9hG87qjdcUYkquyR+LaHgNjzAHmGt5ceO0KszzMalNrhRp6jBi9p4G/lvHsCnsTTloYIEQJPRsEbc2Vfm2POk/LwLmJPP34SW/LLQirswmd53i6Tf91muqaegNa06QXESTvYCOd1kc5y97KINT/y1CA4G9pt2FgFrcbjKoe1zHebW2ZAINOfNvyqbOqvmDbkiT1uePp+KaHZ0PhGIdljtQgTG4PX0Wky/LalRoeSGvaHFrQdxpIEg3g+bZWODpEmQ0REGzgQZtEjYXutDleUfFbUeIaWiARNyZgAnbqfb1VrlN0iTUMatmczTFSBA4btt/YLJY97pJa7njYq+zek5tQseNiBvPuqSu6THA/cq0fiqIy+TsrjmVUWtHomMpzIMJ1iJ20i3eVKaINl46jBgixbv6f5Q5RaqgUZJ3Zatz2iLOP4x+Cdw2f0B/O2NoP72WablrRcm4vtv6L3CYAVf5Zm+6m4Q/UffJ+huqWc0GAEupggEWIO8c2i8LulnlNz/AIjHtLY0l2sNDdjF991kWeGBex24Vlh/CzREgSRff3UXHH9sot/KL92aYYVC81G6m04+aGjUQ7jrAS+K8UUC0t1E6gdg427WEE90vR8M0r2PWYgQL2U7cjYItvtb8VO4fqOkyszDxM8t0UKZvIl3A4iNyft3VZTzKrWIYXOJIJdv5SO3qtWMqYDIAt0SOW5P8PEVTHlIBbN99wTxBlOpxp8CuLvsWwmF0NvETcx91psmc11RmkyG8+yXdQbsQIiY4/VWmQ4TTJiJW44uUrEzTSjRpKb9imqdQpWhTJT9PDruSZ5jJKdcxyhTMoITUxeDVoQhMKePNis7icf8V5plzWloLnQTIFh+a0azdbCg1TbS0XcRbURZoPMWK5PVbUkjq9NrbbEv9ED6he4EX8g1QSZkvsfoOyssNhyGm4c49flAHW1zClMPcCL2MbjsYXtWGN55nTvefU8Ll0UUXlklLgmAt5h5ouAbdr2KXrtY3re4E7mPsu6ddpAifM0n/wCxAjcbyohiGyS5riQJEtPynoOvC2TiJFOzsPkPB3PAgm+xsVDSe5rBYmTAv/fhd0m6hqa0AuI3k+UG23eVO9wIki4kiY45/fVYot9DXXFFZhs4b8QhzXAhpPYkRYfX7JiniDZzhAPmAgkgRYRuSksVhQazXhp0xJMkaTe/2CVzfMvhh9TUdADQD/SdWkjqZkfRYtvJbSL6QVMTUNR5qNDacgMaCZcCPMXSLcW9Vk87xb3VS0O/2zwAA1mlszPFu6dzWuQXHU+CSdFhG2l0EE7jrzsszrfqeSR8MzDLETyTItdFeCy45PKx0guIJINhJM6ufVVlKXEm5JvOwkm0+ijxGODtIafK0b7SY37pnDkkjSCTzx9TwqpcGNjVNrzYNB4gukdzbeei1uEqinTDBtP1O5VDhKenoT16TwOiZa+3G/surDDTl9nFnnvwuhXxZgfita5vzjVxv2K+fYinpcQ4QeQvphdIVXmuSsrSTY2uqSSkThJx4MRREyTyD7LnAvkBjrFtj3HCtcT4bqs+Uz6hJVssri/wzqAsRBlScS6yLsZqloa4SGnpabpDKMK6TAIEyO5/L9F49tYkNq0iBsbR6bq2ymoymI1SZ+nYKbi4qiykpuy9p1DAa6nvAlsEjuRvCtHE6XOBuARwRtufSFU4fEtMQ6O1o7So8WalYljS2nTtJkSTybXIhczjbK2i6oeak03mIJ63u4dAuqzg2J2JAmCbk22VUcW9tNjH/DdESJ3iTJg3Py25kpyriKlQOp06VR2oDzhpG+4E225myVY22Dml2Smo0F5JiDBJgCIH791XOxrBPm1OtYfb8vqrjLPAuIqQHj4bRsCQXETJJK1+V+CaNOAZP756rqx+lk+zlyerhHhGLyrK6tVzS4WB2j81s8BkmkSfpC0uHwLWiAAFM2haF2QwxijgnncmVVLBAcJhmHun/h2XRYq0iWwoKMIT3wl4jgyxpCEKY4KkxWr4rQCIl097WHbeVdqhxNWKzWmQXF0WnYTfpNrrn9R0jo9P2/2GKVIAk6iSfo0Dho4/Er1zgdtx9b8n2XWqJ9QonOJngRfiP1UH1wU7Oa+J0kDSZP8AMAI/H0VL4qZU0g0qga+Nz+Xe9lZ4+ppp/wBI56gc/VUtGmXVS/UHBkFocSZEkXEWg7Hlc+S38TqwRS+Rc5fS006YO4aJEk8cybmevdVmb5hVZXw7aYlrtfxSRYNEQZ9T90nW8Qu+I5mnXYCGyC10xeTMXCz/AIozt1DEUWHS5jw4O0knSNwD7gXTXcaiPHG1K5GkzPMhq3gASTPlk/K09TCpDiyS4kiJteQCJ1T0sQY7qevidbAW6Ycyw48wGokHnj2VPiqcFpDnNa2SRYtvG7Txb1uim2OqSF6z3PcQ2T3dIBvf13SGNZqBYXG5Elogb7DoCvcbiAYDQSQT59rHt+a9pi/15t9F1YsflnPly+IitDKqQcLEgTAMx+KsqIiwEdoA+i8ps/DrKmp09/b99lZJLo5m2+wp8/2UrB+4XtOmpqdOy2xTjTZSaFM2nZTsoErDLEzQnhdsyyTsrzDZdtYq3oZfEJ1jsR5KMtT8PNPzNB+qbpeEqBs6kw+y1rMJce6YZhr+yqoUTeRmWo+DMKTei20Jyh4Pwu/wGTe8fktJTo7qVlP8U1ITdlFhPDWGYJbRYDHRW9LCNaAGtA9AmWst7LuFlpGcsj+HsvdClIQRsl2No40r0NXcICywo4DUFtl2EAIs2jkBC6CEWFHqEIWGgk8yp21CxHP4e0wnF45siDsllHZUNGWrspnvSVWrDJcCOANzJMDbvCsMXgnN+UFw7bj+6pcVWhwmRcag4ESOo6RdcU8c/o78c4PyQZ69xo6AZe4NEmIBJgu2uBc2ChyrDDD0tIcXl2lznG0wANp8sDhc457H6SHNDmukQYsYmQdwRKgxWZUmGNWwAAF444Se3K+i/uRUasmfjmg+TSNWm8RN4uVW4ymKrNL2tJa4E+USN9p9ilsXnVMSGguNxtp+5Cp8Rj6joAIEf/ogdXcplgkZ70UWWpmGptYXF3meWz80EyGwIEBUmNxbqrriBPyjtz3XnwyXSb9ev1UlKhfhdEMaiQnkchZtOT+spihTv7JqlhebfRNUsGZ4+ick2QYenY/v6pilS39U5RwJ/YT2Hyw7fu62mI5Iq6dKyYpYYkbK8w2T34Vtg8uA4H0TrG2TeRFDhssJuVaYbLgBMK5o4W36XTDKFv0uqKCRNzsSo4SB9E62jt6/kpxTUmnZbsJ2Qint7rvRf2Uulewl2N1Iw266AXS9WWbRy0IAsuggLDaPCgr1CABCEIAEIQgAXi9QgAQhCABCEIAFy+mDuAV4hACVbJ6TpLmNJPMX7KtxPhekRsPoEIWpgVtTwg2OPWFFU8KCB8vSY+qEKmqM3kcv8MC21+Y911/25BG30QhGiDdjFPIBPG3TrsmqOSAGPThCEaoxyY3RywAn+yZpYIX9UIQZZNRw6lp0rIQlbYUdhlvZdaUIS2NR0QvV4hYaeoQhAAhCEACEIQAIQhAAhCEACEIQAIQhA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30" name="AutoShape 6" descr="data:image/jpeg;base64,/9j/4AAQSkZJRgABAQAAAQABAAD/2wCEAAkGBxQTEhQUExQWFhUXFhYYGBcXGBcWGBgYGBcYFhUWFx0YHCggGBwlHBgWITEhJSkrLi4uGB8zODMsNygtLiwBCgoKDg0OGhAQGywkICQsLCwsNCwsLC0sNCwsLCwsLCwsLCwsLCw0LCwsLCwsLC8sLCwsLCwsLCwsLCwsLCwsLP/AABEIALcBFAMBIgACEQEDEQH/xAAbAAACAwEBAQAAAAAAAAAAAAAABAMFBgIBB//EADsQAAEDAgUCBAQEBQMEAwAAAAEAAhEDIQQFEjFBUWEGInGBEzKRobHB4fAUQlLR8RUjggcWM3IkYpL/xAAZAQADAQEBAAAAAAAAAAAAAAAAAgMBBAX/xAAoEQACAgICAQQBBAMAAAAAAAAAAQIRAxIhMUEEEyJRFGFxgfAyQlL/2gAMAwEAAhEDEQA/APt6EISmEWJqQLJBuY6T5tlZvbIhUmZZa4zpupzUrtFselVIuaVQOEgpPMsQW+iQyVlVnlcDCu3UwdwqVaETUZfZjMfiy6wlPeGKdRsyDB6rRNwjB/KFKGgLIxSdlcnqNo6pHqEIWnOCEIQAIQhAAhCEACEIQAIQhAAhCEACEIQAIQhAAhCEACEIQAIQhAAhCEACEIQBFTxDTsQpVhKdd2oCYutrhKktHNksZbF82L2/JMhCExAEIQgAQhCAAleAqqzbEwCkvDGOc9z2kyBBCXbmi3svTY0aEITEQQhCABCEIAEIQgAQhQ4ivp7lLKSStmpNukTLwuhUtWrUcd9It+qiqFxsC4AHpv8AVc/5K+i/sP7L34w6petmDRt5j0CzmYZtWpBo/h6r2E3LAHH6TKeyzFMqCwII/lcIdtNweLpZZ5VxSNWKK7HDmTiQAwfipmZh/U0hRN6/ZR02m5daTbmwUlmyLyM4QfgsRiW+i7bVaeQqqpUgWv0Ec+yUD6u5DJ6T/dN+W06oxenT8mjBQs5TqOa9xc5ukAxBv7hIY7G4mW/BbIcYnVAaP6nTx6JvzK8AvSt+TZIVFkePq3ZiCwmfK5pN78yLK9XTjyKatEJwcHTBCEKggIQhAGMy5ofWAK2FKkGiyzWTYR4fq0keq02qBdJjTUeS2eSc+DpBKrcXmoY4CJUeMzIabWQ5pGRwzfgsX4gBRDHs6rM1M24lSYDFAyVN5fo6PxklbNRSrNdsVIsm5lbVqadMfdabDVdTRO8XVIS2IZMWnKM5n1UiQqfJ8UWP8q2uPy5lUeYKHBZLTp3AusUGndjvOnDWhvCVC5oJU6AEKjOYEIUT6wixBWN0alZ1Vqhu6Sq483hsAclL4mkXmXGNiL9FkPG2PqfBfTptc5zgQ0NEk7Cw6337KEpum1wdOPFG0maF3iGoXMFNrHNc4iSYMNJDiAN4gqy/1poIDwRO0XlV2V5YyjRpMAHkYGgnfa9+5Xlem48AjbVIna5j1gKEcmSPLdlnjxS4SotnYzUZa63HdL1nzusy2q6i+XOty0NtzcGxHqr3B4htRvlNv3v3U3OWQ14lDoYpvmYaQOp7dEYasHbGLuEQTtb2XtM8JXLc0p1X1RSEmm7S7yx5jc3O/CTrtitcOkWD7WmPxmFDTwwa6ZBcREx++xXdXFBpEg322UFR5fbYdvzWyqxYp0Ml490s7UTzE8dOyXpatZ3axgjrqdAjebQT7wuXYQGZc8yf6nCLXjSQpuTZRRS8jD6gEgu46+yjLBsIncjeJUGBo026hSdJBh7ruJ3kEn8F2+sGbH8/r23Sp3yx68I4rYPWADIAcC4jy6gP5esJqtXAE3twAEm/Fhomb7mfsqrMcyDBbnfiUWMoX2P4rEeTULautuv9l74Wz4mp8F5kO+Qng3t6WWJxWalwcJsbm5kRwO9kvlGLLagOsE03ggbO0iHaiZvv2VcMpRlZuXEpRaPtyF4x0gEbG69XrHkAhCEAELl7ZELpCAM1mNMtN/qk3uDmrW1qIcIIlV9XI6Z6j0UZYr6OyHqVVSRl8ry3XUOq4C09PAtAsIXdPLRTHkUZxUISUVTGlkeTmIpicX8N0HZGIzVjWyHXVbm9Qu2Cw2c13NqAAlKpvwVUE+z61keZCsyeRYqyWA8I48sHqt3Qq6hKuuVZ5+RKMmkSIQksXiLlo43WSkoq2ZGLk6RBmuOIaQ33P2sksJFMgFx2J33MbR0XdW83G0kFV2ZhwYSxrnOgRETfoFwPKnPaR3LH8dYljWxrXSGkkxeOFRUclIxJxlZ5YGagxgIjSRHmtcxwE7lmAeGBz3uu3Y2LeY7GdymqmMa2pTpOIJLTplwkuEWE9RJ9kTyt8Lg2MNeufs8weYtr6vh/yENdII3E87rNeK88ayphqVPWA+v8N2iS46QZAABLhOmSFfYygTrGr57CLG46g7z22XOBy1tHQGufOkAvcQSQHyW9BJMHZSVy4ZVOMeV/BVYvAV6dGGua90uJkEkjhsk7yqTLc9r0agdUpObTFNpdEQLCxuRIv9Fua9MhpB33HQGDBm8C32WEzc6w8iQTLCHEQIe0usOCBEjqVrx6VJdDQyKdxZdZ5nobh31qWpztEtPAMbibGF74DqAYJj3fNULq1Qc6nnnvAA9ivmgxrqbamF+NLHFrRUIuGEyYEGN19GqZzS0AMcxrRb+URAgCBtMk+yyXxdm63GjR1cU2Np7SBtPM9YXlTERYETFo2HX17LOGuGmTczxO5j8yVXf6xqrmiTYgzFhIHUX4P0WK53Qjika7GY5rBUe8gMY2Tx0vO3+UlkmcCpQbWMBr3O+GOXDU659ekcKpxJFZj6L3NhzSDN7XBP4JTAY9wwgd/D6W07NDnBstaNJLG30ixjrupt82UUFRfYPFPNd14pMa5kQANboeX9bAx3JSWLxR1ObPQbev4XlL03ue2dLmOe1tyQS1sSOfmuf8Jdz2xDSHQIvvJ5M/zGZ63S62MTYrGWAk+UQ5xN3DdvbdVeaVydTukSO5bsE1p8sHzGIdN5tHbul/gz8zhtH23J6plANkhLD0dWnSepJ9YienotJ4RyX4mJa4h2ho81rclod6mR7LJ5j4opUjooxUqAiYnQ2N9R/mMcD3W/8A+mWdF7TTfEkawdjOxb3suzHBWkzmzZJKLaN6hCF3nmAhCEACEIQAIQhAAkMXgSbtj0T6FjSfY0ZuLtGUxuX1+GiPVVH/AGu97tT2r6EhKoRRR55spMqyRtMXCumNA2Xj3gbmFT5p4iZS8oaXOjawidiUTyxguRYY55HwrLpUOKfUa8gAG2/Qz90lgMyxFZ2p7QxmwIdMm0R1G/uEyWNBiW6z7E/nELkyZPcXHB1Qxe2/lTPK2Cc4vBMayACBPlHXvMrt7AGaadjcD2H3RWpwJDiONI5JH17qudjHU9yCeAYkyYAHThQcYxuyq2lVD+FqnSNcXEGL+56WWe8SmkK+Hc8S5rx8o+VhMTbmfsCrOli2/EAGqXB0tjY8zFvdT4XB03w5ugFrvMRc6gPl1EyFK3L4oqqg9mWFPDtBk3PHbcH3PVdNpgbTEzz7xP4eqUxGYgHS2XODgCGiY6k8AXSGYeJ6FHRrfGp4YJgCSQDJXQpwXBzaTZZYqnY9TFp22id/qvn2dgGu8RZtyQLu30jUD2WtfjWvJLDuLm2oaQAQOkyNu6xXiBulzy5x0kyQADc+oJgX2vPPTJzVUi2LG7Pknign+Lfolvy3BMnyi/5eynyrGYseZjtQH9QDh7/RGbjXWf5S3aBzpDRH1F/dPZQ7yEAloiZFiQOLhdWyUEmJ7fzbTLOn4yxNMDVQBiLgnfixCr6Pixwe6oWOLzJAkACTO+/JW4w+WU3NL+1hHT19EpmPh9kCKZc57oGkAATs4ngclRUox6RVwb8mcP8A1ArbNogTMy4mfWAoKfj3EiA6nTI6eYfmYWld4Wpts4Q68/jv9F0PDFIz5edPv0H1CTfF/wAm6T+yib/1Fqz/AOEH/mef+KWreO8TqMMY2bmziZtzqHb6K2zLK6TKJc0HUOS3YweYsBCyuW4N2IrO0zAEuPBPTZPD22m0jJKSpWSYzxpjNhUDe4Y2fvKTOPq4g/7lR7uxNvoLfZaHEeHA4A6YncE7QSJHrEj1StLJDSe1zZLZh1xaSAD9U6yQqkuRfampW3wK5azS+LB1oG++y23h3FupVGnYghw6enZUGMwBOh7YAZJPe4+8jburzLaWosJBEtHQET+am53yUcOOT7/h6oe1rhs4Aj3EqRVvhyf4WjO/w2/p9oVku9O1Z48lToEIQtMBCEIAEIQgAQheEwsACUlicfG215dwLSoq2KFSdJloJEjqN0pWoB1nX38p+X/kOfQrlyZn1A6ceJf7CGbZ2QCKbXPfcA2gHrJ47rJ18nxVaBSqGXGalUkhrWk/IP6iPNYRay3jGgEgBoAG0QO23Gy9fRkQ0hgtcRudw0dd9/ouRpy5lydkcqgqiqEqWGfSZ8Nk1Ib5JAAmIE263t+S8GMAe1r6RFSPncBAgBzm6z77WsrYAWJNwNzHp7LMeKswDQSSQGloH/t5nWP0ldGOKZBycnResEnVG2w6GDPobkb8d0jmNIgh0AXvuT2gbA7XWeyv+NcW1KVVoZWpFxD2khhkFtTceYgkQJtHROYbBup+fF19YJ8rSfIBpFzPfUfoo52raRbFGu2IZi2qw/FBBjbyxFr7TO+6Ry2rXNLE6fiBrnEta0S46RcktuJADQOo7p/M86pVABTeHhxA1gEASYBk7QVU4TPPgV7usXQ7Ylp2aTAXNFJujreyiaOll9Rj2M0gMqatbnGT5WhrABwTvN9j2VXX8Mkl7TpbS+JrDgCXuIHnJk2uGn2stf8AEDg1+qwExe/fv6JLHYg3M87HpAEz+i6PaSOdZZGKzXw0ykdQxDqTzu5t4ILjqH9LoOnfadkia7H0GEPLmgeZxMkubYudcm8TP91aZ+9rtOrS7Q5rouTAnS53G8/T0CxvierqaKdP/aa7Vq0wARIc423MkXjqiMHKVFXLWNmbewvqPc7U27j97C234KfDNJqamOlggEcz+XVIUs2qMOwcNr7n3CZoY9rGuIaQ8yQJ36XXVKLIxlE3WX1WgsD3AElsNkyTNhHSYWjAJfq0Alo+bct1W0gfyjebg+UdV81yXPmSXVYDo0jVfy2NnQOR9lssHjWkQ2Gtng/NYXdbe8H0C5pxlFlk0+UXz2NhpkagQdRuTfpO2yWx7g/1kgCOAIJ9bT7pcVwefpxFtuFA4zaIHsBB6RblIBQ+K6FUwKbj8MtMkmwIJj6gbqHwRk7mMdWcSNRENJbFrgnmfpsrnNqGui9ognSY/wDYDyke6j8N4FlOiHEecidjJ6TO28bJ9qjQUm7O8R5gbHcEgbxs7e39PcyUjgmGXMd5tJGgwX+UbAmJDgYFzurVrWMAJIGk7yADM2JJvvz0VcMYynVc/wCJqBNqbWyNh/MLbyfdLRt2SOpEkh4004jhv/sXOJ8o2Ai9lqPAGQsq1Hio9xawyxp3c22/QQI6rNf6mX+VjQ1vGq59uB91pvAmK/8AksIM6vKfvKpjS2Vkczlo6PqrGgAACABAHQBeryV7K9I8gEIleIA9QhCABCEIAFVZxULmEAwDAHUkmITGIxI6wBykA8nzlu0kD7Bxm8wuP1GRNao6cMGnsxfJsIKdFrXANeZc8NJiT1JvtCd/hgSDJJHew/v7rnBVRUaH6Yu6xEbEgfgmh16nj+ynjgpIpObTd9itHDwXHzXM3JN9rcDbhS4ioGy52w2U1SJ9L/5Kyfiir8cfDBeAXNh1PeJOv/I7FJmksapdjYYPLLno5bnRr4gUm/K1zg+ACGmPKJM3kt4T2LoYejL6wL3PAGky4OgyIaZAEzHc3klL+GPDjMFSIpyX1HS57vmN7cwLK1qkUgaj/MS5rfKPlaSAIBPeSnWTWKS/lmyinLj+BGngjqNd86jT0iiIhrdWqLbmNLY6gpzF4ClXYW1G6gWglptHI2uD6FNkXiwkC5vtwo9UWHOo2ETFgT1Km6btgpPwYjHZPRYzQ8PdDnOnU4Earho0RtI72HKw/inB0mgPYCwtdJMlxIJkAzzMXX0zxKwlmoejjNx9D9uy+ceJXzQqR5nACxPOoRv6iymk1OjtUrjZqvD+cGpRbLtokbTNjxfr7JrE5hNjMCOncj87d1818M58xp0Gx7ny9/U8QthSzKkQBqafODLXQSWm7Def8qs006ZONPlE2YVGimGhhvc8kneHc2m3osHn1TXVcegDT6bkDv8Aotlm2YSJGzWyBvcfqsBXkt1OkuJIPG5JKrhjw5Mnll1FCJpw0m08Tt7zsUszCF/mJdbkq0NAFhBHfeNtlzknmD7amyY6+0b9FTak2ZrbSEP4T33jhTUGPpkbgGZjf7cK5NAPcQYgACDFhEme6do5aLHYCL8R37KbyfY6xla3G1IgvfxEElePzOremzWTES5202n7rTUcvY8S0jfiONwpW5Wybsv3sXczZT3S8GtN8GRw1as/TTDtWmA5xuZ6Cd/VWTNTSA9kti7o5/tHRM5fhGHEPZTaaXlJ6aiHRYkXi3G5Vt/BNbJ3Ak+kbn9O6ychorgyObNbWNJrWwGyXi09B+BsrelhXcEaRa4n1KZzXBh1FzQ0S5oeDYQZ39eybo4L4bGh1RznRBk7zE+kJXK0qGSohFHZuknVYxYRa3UTda7wdgx8RkW0ST1taPqszUx1KlJ+d54H49lZ+Hsc5tUONtRiB3TYv8k2SzW4uj6o3EGOVKKxtZUVDHJ6liwQvVUrPHcS1bUKEs3EBCYUtEIKFMcFBi6kCByp0ljDDpPt3U8jajwPjVyKitWLqmnTqaIPzRfgbX735TLcU19hcXG/P7K4NSmLyJJuIv0Hv6qtwha19auWkmGjbgX2HFl5kpavs9DXZdddfuXlNsDn1Nz1hd18RAHU2aOphVWJzJzadNzGOOqCGgAOExEh1+b2lT1HuLtRHlaQAZuSZBJgbAFP7tKkS9pvlkjsOXMDXPM2Li2Lne3EbqLEUz8SkAW6ASCDubfSd1I13n0cABxnnoB9iu3kTcT0FtIO49+/CSk/79DJtf37OqlhJ2AtxC9fSDom8X7E8T+P0UGPY/4TwHSXCBYWBF4nnuVA7Ak0m02uczSxrZF9hG87qjdcUYkquyR+LaHgNjzAHmGt5ceO0KszzMalNrhRp6jBi9p4G/lvHsCnsTTloYIEQJPRsEbc2Vfm2POk/LwLmJPP34SW/LLQirswmd53i6Tf91muqaegNa06QXESTvYCOd1kc5y97KINT/y1CA4G9pt2FgFrcbjKoe1zHebW2ZAINOfNvyqbOqvmDbkiT1uePp+KaHZ0PhGIdljtQgTG4PX0Wky/LalRoeSGvaHFrQdxpIEg3g+bZWODpEmQ0REGzgQZtEjYXutDleUfFbUeIaWiARNyZgAnbqfb1VrlN0iTUMatmczTFSBA4btt/YLJY97pJa7njYq+zek5tQseNiBvPuqSu6THA/cq0fiqIy+TsrjmVUWtHomMpzIMJ1iJ20i3eVKaINl46jBgixbv6f5Q5RaqgUZJ3Zatz2iLOP4x+Cdw2f0B/O2NoP72WablrRcm4vtv6L3CYAVf5Zm+6m4Q/UffJ+huqWc0GAEupggEWIO8c2i8LulnlNz/AIjHtLY0l2sNDdjF991kWeGBex24Vlh/CzREgSRff3UXHH9sot/KL92aYYVC81G6m04+aGjUQ7jrAS+K8UUC0t1E6gdg427WEE90vR8M0r2PWYgQL2U7cjYItvtb8VO4fqOkyszDxM8t0UKZvIl3A4iNyft3VZTzKrWIYXOJIJdv5SO3qtWMqYDIAt0SOW5P8PEVTHlIBbN99wTxBlOpxp8CuLvsWwmF0NvETcx91psmc11RmkyG8+yXdQbsQIiY4/VWmQ4TTJiJW44uUrEzTSjRpKb9imqdQpWhTJT9PDruSZ5jJKdcxyhTMoITUxeDVoQhMKePNis7icf8V5plzWloLnQTIFh+a0azdbCg1TbS0XcRbURZoPMWK5PVbUkjq9NrbbEv9ED6he4EX8g1QSZkvsfoOyssNhyGm4c49flAHW1zClMPcCL2MbjsYXtWGN55nTvefU8Ll0UUXlklLgmAt5h5ouAbdr2KXrtY3re4E7mPsu6ddpAifM0n/wCxAjcbyohiGyS5riQJEtPynoOvC2TiJFOzsPkPB3PAgm+xsVDSe5rBYmTAv/fhd0m6hqa0AuI3k+UG23eVO9wIki4kiY45/fVYot9DXXFFZhs4b8QhzXAhpPYkRYfX7JiniDZzhAPmAgkgRYRuSksVhQazXhp0xJMkaTe/2CVzfMvhh9TUdADQD/SdWkjqZkfRYtvJbSL6QVMTUNR5qNDacgMaCZcCPMXSLcW9Vk87xb3VS0O/2zwAA1mlszPFu6dzWuQXHU+CSdFhG2l0EE7jrzsszrfqeSR8MzDLETyTItdFeCy45PKx0guIJINhJM6ufVVlKXEm5JvOwkm0+ijxGODtIafK0b7SY37pnDkkjSCTzx9TwqpcGNjVNrzYNB4gukdzbeei1uEqinTDBtP1O5VDhKenoT16TwOiZa+3G/surDDTl9nFnnvwuhXxZgfita5vzjVxv2K+fYinpcQ4QeQvphdIVXmuSsrSTY2uqSSkThJx4MRREyTyD7LnAvkBjrFtj3HCtcT4bqs+Uz6hJVssri/wzqAsRBlScS6yLsZqloa4SGnpabpDKMK6TAIEyO5/L9F49tYkNq0iBsbR6bq2ymoymI1SZ+nYKbi4qiykpuy9p1DAa6nvAlsEjuRvCtHE6XOBuARwRtufSFU4fEtMQ6O1o7So8WalYljS2nTtJkSTybXIhczjbK2i6oeak03mIJ63u4dAuqzg2J2JAmCbk22VUcW9tNjH/DdESJ3iTJg3Py25kpyriKlQOp06VR2oDzhpG+4E225myVY22Dml2Smo0F5JiDBJgCIH791XOxrBPm1OtYfb8vqrjLPAuIqQHj4bRsCQXETJJK1+V+CaNOAZP756rqx+lk+zlyerhHhGLyrK6tVzS4WB2j81s8BkmkSfpC0uHwLWiAAFM2haF2QwxijgnncmVVLBAcJhmHun/h2XRYq0iWwoKMIT3wl4jgyxpCEKY4KkxWr4rQCIl097WHbeVdqhxNWKzWmQXF0WnYTfpNrrn9R0jo9P2/2GKVIAk6iSfo0Dho4/Er1zgdtx9b8n2XWqJ9QonOJngRfiP1UH1wU7Oa+J0kDSZP8AMAI/H0VL4qZU0g0qga+Nz+Xe9lZ4+ppp/wBI56gc/VUtGmXVS/UHBkFocSZEkXEWg7Hlc+S38TqwRS+Rc5fS006YO4aJEk8cybmevdVmb5hVZXw7aYlrtfxSRYNEQZ9T90nW8Qu+I5mnXYCGyC10xeTMXCz/AIozt1DEUWHS5jw4O0knSNwD7gXTXcaiPHG1K5GkzPMhq3gASTPlk/K09TCpDiyS4kiJteQCJ1T0sQY7qevidbAW6Ycyw48wGokHnj2VPiqcFpDnNa2SRYtvG7Txb1uim2OqSF6z3PcQ2T3dIBvf13SGNZqBYXG5Elogb7DoCvcbiAYDQSQT59rHt+a9pi/15t9F1YsflnPly+IitDKqQcLEgTAMx+KsqIiwEdoA+i8ps/DrKmp09/b99lZJLo5m2+wp8/2UrB+4XtOmpqdOy2xTjTZSaFM2nZTsoErDLEzQnhdsyyTsrzDZdtYq3oZfEJ1jsR5KMtT8PNPzNB+qbpeEqBs6kw+y1rMJce6YZhr+yqoUTeRmWo+DMKTei20Jyh4Pwu/wGTe8fktJTo7qVlP8U1ITdlFhPDWGYJbRYDHRW9LCNaAGtA9AmWst7LuFlpGcsj+HsvdClIQRsl2No40r0NXcICywo4DUFtl2EAIs2jkBC6CEWFHqEIWGgk8yp21CxHP4e0wnF45siDsllHZUNGWrspnvSVWrDJcCOANzJMDbvCsMXgnN+UFw7bj+6pcVWhwmRcag4ESOo6RdcU8c/o78c4PyQZ69xo6AZe4NEmIBJgu2uBc2ChyrDDD0tIcXl2lznG0wANp8sDhc457H6SHNDmukQYsYmQdwRKgxWZUmGNWwAAF444Se3K+i/uRUasmfjmg+TSNWm8RN4uVW4ymKrNL2tJa4E+USN9p9ilsXnVMSGguNxtp+5Cp8Rj6joAIEf/ogdXcplgkZ70UWWpmGptYXF3meWz80EyGwIEBUmNxbqrriBPyjtz3XnwyXSb9ev1UlKhfhdEMaiQnkchZtOT+spihTv7JqlhebfRNUsGZ4+ick2QYenY/v6pilS39U5RwJ/YT2Hyw7fu62mI5Iq6dKyYpYYkbK8w2T34Vtg8uA4H0TrG2TeRFDhssJuVaYbLgBMK5o4W36XTDKFv0uqKCRNzsSo4SB9E62jt6/kpxTUmnZbsJ2Qint7rvRf2Uulewl2N1Iw266AXS9WWbRy0IAsuggLDaPCgr1CABCEIAEIQgAXi9QgAQhCABCEIAFy+mDuAV4hACVbJ6TpLmNJPMX7KtxPhekRsPoEIWpgVtTwg2OPWFFU8KCB8vSY+qEKmqM3kcv8MC21+Y911/25BG30QhGiDdjFPIBPG3TrsmqOSAGPThCEaoxyY3RywAn+yZpYIX9UIQZZNRw6lp0rIQlbYUdhlvZdaUIS2NR0QvV4hYaeoQhAAhCEACEIQAIQhAAhCEACEIQAIQhA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32" name="AutoShape 8" descr="data:image/jpeg;base64,/9j/4AAQSkZJRgABAQAAAQABAAD/2wCEAAkGBxQTEhQUExQWFhUXFhYYGBcXGBcWGBgYGBcYFhUWFx0YHCggGBwlHBgWITEhJSkrLi4uGB8zODMsNygtLiwBCgoKDg0OGhAQGywkICQsLCwsNCwsLC0sNCwsLCwsLCwsLCwsLCw0LCwsLCwsLC8sLCwsLCwsLCwsLCwsLCwsLP/AABEIALcBFAMBIgACEQEDEQH/xAAbAAACAwEBAQAAAAAAAAAAAAAABAMFBgIBB//EADsQAAEDAgUCBAQEBQMEAwAAAAEAAhEDIQQFEjFBUWEGInGBEzKRobHB4fAUQlLR8RUjggcWM3IkYpL/xAAZAQADAQEBAAAAAAAAAAAAAAAAAgMBBAX/xAAoEQACAgICAQQBBAMAAAAAAAAAAQIRAxIhMUEEEyJRFGFxgfAyQlL/2gAMAwEAAhEDEQA/APt6EISmEWJqQLJBuY6T5tlZvbIhUmZZa4zpupzUrtFselVIuaVQOEgpPMsQW+iQyVlVnlcDCu3UwdwqVaETUZfZjMfiy6wlPeGKdRsyDB6rRNwjB/KFKGgLIxSdlcnqNo6pHqEIWnOCEIQAIQhAAhCEACEIQAIQhAAhCEACEIQAIQhAAhCEACEIQAIQhAAhCEACEIQBFTxDTsQpVhKdd2oCYutrhKktHNksZbF82L2/JMhCExAEIQgAQhCAAleAqqzbEwCkvDGOc9z2kyBBCXbmi3svTY0aEITEQQhCABCEIAEIQgAQhQ4ivp7lLKSStmpNukTLwuhUtWrUcd9It+qiqFxsC4AHpv8AVc/5K+i/sP7L34w6petmDRt5j0CzmYZtWpBo/h6r2E3LAHH6TKeyzFMqCwII/lcIdtNweLpZZ5VxSNWKK7HDmTiQAwfipmZh/U0hRN6/ZR02m5daTbmwUlmyLyM4QfgsRiW+i7bVaeQqqpUgWv0Ec+yUD6u5DJ6T/dN+W06oxenT8mjBQs5TqOa9xc5ukAxBv7hIY7G4mW/BbIcYnVAaP6nTx6JvzK8AvSt+TZIVFkePq3ZiCwmfK5pN78yLK9XTjyKatEJwcHTBCEKggIQhAGMy5ofWAK2FKkGiyzWTYR4fq0keq02qBdJjTUeS2eSc+DpBKrcXmoY4CJUeMzIabWQ5pGRwzfgsX4gBRDHs6rM1M24lSYDFAyVN5fo6PxklbNRSrNdsVIsm5lbVqadMfdabDVdTRO8XVIS2IZMWnKM5n1UiQqfJ8UWP8q2uPy5lUeYKHBZLTp3AusUGndjvOnDWhvCVC5oJU6AEKjOYEIUT6wixBWN0alZ1Vqhu6Sq483hsAclL4mkXmXGNiL9FkPG2PqfBfTptc5zgQ0NEk7Cw6337KEpum1wdOPFG0maF3iGoXMFNrHNc4iSYMNJDiAN4gqy/1poIDwRO0XlV2V5YyjRpMAHkYGgnfa9+5Xlem48AjbVIna5j1gKEcmSPLdlnjxS4SotnYzUZa63HdL1nzusy2q6i+XOty0NtzcGxHqr3B4htRvlNv3v3U3OWQ14lDoYpvmYaQOp7dEYasHbGLuEQTtb2XtM8JXLc0p1X1RSEmm7S7yx5jc3O/CTrtitcOkWD7WmPxmFDTwwa6ZBcREx++xXdXFBpEg322UFR5fbYdvzWyqxYp0Ml490s7UTzE8dOyXpatZ3axgjrqdAjebQT7wuXYQGZc8yf6nCLXjSQpuTZRRS8jD6gEgu46+yjLBsIncjeJUGBo026hSdJBh7ruJ3kEn8F2+sGbH8/r23Sp3yx68I4rYPWADIAcC4jy6gP5esJqtXAE3twAEm/Fhomb7mfsqrMcyDBbnfiUWMoX2P4rEeTULautuv9l74Wz4mp8F5kO+Qng3t6WWJxWalwcJsbm5kRwO9kvlGLLagOsE03ggbO0iHaiZvv2VcMpRlZuXEpRaPtyF4x0gEbG69XrHkAhCEAELl7ZELpCAM1mNMtN/qk3uDmrW1qIcIIlV9XI6Z6j0UZYr6OyHqVVSRl8ry3XUOq4C09PAtAsIXdPLRTHkUZxUISUVTGlkeTmIpicX8N0HZGIzVjWyHXVbm9Qu2Cw2c13NqAAlKpvwVUE+z61keZCsyeRYqyWA8I48sHqt3Qq6hKuuVZ5+RKMmkSIQksXiLlo43WSkoq2ZGLk6RBmuOIaQ33P2sksJFMgFx2J33MbR0XdW83G0kFV2ZhwYSxrnOgRETfoFwPKnPaR3LH8dYljWxrXSGkkxeOFRUclIxJxlZ5YGagxgIjSRHmtcxwE7lmAeGBz3uu3Y2LeY7GdymqmMa2pTpOIJLTplwkuEWE9RJ9kTyt8Lg2MNeufs8weYtr6vh/yENdII3E87rNeK88ayphqVPWA+v8N2iS46QZAABLhOmSFfYygTrGr57CLG46g7z22XOBy1tHQGufOkAvcQSQHyW9BJMHZSVy4ZVOMeV/BVYvAV6dGGua90uJkEkjhsk7yqTLc9r0agdUpObTFNpdEQLCxuRIv9Fua9MhpB33HQGDBm8C32WEzc6w8iQTLCHEQIe0usOCBEjqVrx6VJdDQyKdxZdZ5nobh31qWpztEtPAMbibGF74DqAYJj3fNULq1Qc6nnnvAA9ivmgxrqbamF+NLHFrRUIuGEyYEGN19GqZzS0AMcxrRb+URAgCBtMk+yyXxdm63GjR1cU2Np7SBtPM9YXlTERYETFo2HX17LOGuGmTczxO5j8yVXf6xqrmiTYgzFhIHUX4P0WK53Qjika7GY5rBUe8gMY2Tx0vO3+UlkmcCpQbWMBr3O+GOXDU659ekcKpxJFZj6L3NhzSDN7XBP4JTAY9wwgd/D6W07NDnBstaNJLG30ixjrupt82UUFRfYPFPNd14pMa5kQANboeX9bAx3JSWLxR1ObPQbev4XlL03ue2dLmOe1tyQS1sSOfmuf8Jdz2xDSHQIvvJ5M/zGZ63S62MTYrGWAk+UQ5xN3DdvbdVeaVydTukSO5bsE1p8sHzGIdN5tHbul/gz8zhtH23J6plANkhLD0dWnSepJ9YienotJ4RyX4mJa4h2ho81rclod6mR7LJ5j4opUjooxUqAiYnQ2N9R/mMcD3W/8A+mWdF7TTfEkawdjOxb3suzHBWkzmzZJKLaN6hCF3nmAhCEACEIQAIQhAAkMXgSbtj0T6FjSfY0ZuLtGUxuX1+GiPVVH/AGu97tT2r6EhKoRRR55spMqyRtMXCumNA2Xj3gbmFT5p4iZS8oaXOjawidiUTyxguRYY55HwrLpUOKfUa8gAG2/Qz90lgMyxFZ2p7QxmwIdMm0R1G/uEyWNBiW6z7E/nELkyZPcXHB1Qxe2/lTPK2Cc4vBMayACBPlHXvMrt7AGaadjcD2H3RWpwJDiONI5JH17qudjHU9yCeAYkyYAHThQcYxuyq2lVD+FqnSNcXEGL+56WWe8SmkK+Hc8S5rx8o+VhMTbmfsCrOli2/EAGqXB0tjY8zFvdT4XB03w5ugFrvMRc6gPl1EyFK3L4oqqg9mWFPDtBk3PHbcH3PVdNpgbTEzz7xP4eqUxGYgHS2XODgCGiY6k8AXSGYeJ6FHRrfGp4YJgCSQDJXQpwXBzaTZZYqnY9TFp22id/qvn2dgGu8RZtyQLu30jUD2WtfjWvJLDuLm2oaQAQOkyNu6xXiBulzy5x0kyQADc+oJgX2vPPTJzVUi2LG7Pknign+Lfolvy3BMnyi/5eynyrGYseZjtQH9QDh7/RGbjXWf5S3aBzpDRH1F/dPZQ7yEAloiZFiQOLhdWyUEmJ7fzbTLOn4yxNMDVQBiLgnfixCr6Pixwe6oWOLzJAkACTO+/JW4w+WU3NL+1hHT19EpmPh9kCKZc57oGkAATs4ngclRUox6RVwb8mcP8A1ArbNogTMy4mfWAoKfj3EiA6nTI6eYfmYWld4Wpts4Q68/jv9F0PDFIz5edPv0H1CTfF/wAm6T+yib/1Fqz/AOEH/mef+KWreO8TqMMY2bmziZtzqHb6K2zLK6TKJc0HUOS3YweYsBCyuW4N2IrO0zAEuPBPTZPD22m0jJKSpWSYzxpjNhUDe4Y2fvKTOPq4g/7lR7uxNvoLfZaHEeHA4A6YncE7QSJHrEj1StLJDSe1zZLZh1xaSAD9U6yQqkuRfampW3wK5azS+LB1oG++y23h3FupVGnYghw6enZUGMwBOh7YAZJPe4+8jburzLaWosJBEtHQET+am53yUcOOT7/h6oe1rhs4Aj3EqRVvhyf4WjO/w2/p9oVku9O1Z48lToEIQtMBCEIAEIQgAQheEwsACUlicfG215dwLSoq2KFSdJloJEjqN0pWoB1nX38p+X/kOfQrlyZn1A6ceJf7CGbZ2QCKbXPfcA2gHrJ47rJ18nxVaBSqGXGalUkhrWk/IP6iPNYRay3jGgEgBoAG0QO23Gy9fRkQ0hgtcRudw0dd9/ouRpy5lydkcqgqiqEqWGfSZ8Nk1Ib5JAAmIE263t+S8GMAe1r6RFSPncBAgBzm6z77WsrYAWJNwNzHp7LMeKswDQSSQGloH/t5nWP0ldGOKZBycnResEnVG2w6GDPobkb8d0jmNIgh0AXvuT2gbA7XWeyv+NcW1KVVoZWpFxD2khhkFtTceYgkQJtHROYbBup+fF19YJ8rSfIBpFzPfUfoo52raRbFGu2IZi2qw/FBBjbyxFr7TO+6Ry2rXNLE6fiBrnEta0S46RcktuJADQOo7p/M86pVABTeHhxA1gEASYBk7QVU4TPPgV7usXQ7Ylp2aTAXNFJujreyiaOll9Rj2M0gMqatbnGT5WhrABwTvN9j2VXX8Mkl7TpbS+JrDgCXuIHnJk2uGn2stf8AEDg1+qwExe/fv6JLHYg3M87HpAEz+i6PaSOdZZGKzXw0ykdQxDqTzu5t4ILjqH9LoOnfadkia7H0GEPLmgeZxMkubYudcm8TP91aZ+9rtOrS7Q5rouTAnS53G8/T0CxvierqaKdP/aa7Vq0wARIc423MkXjqiMHKVFXLWNmbewvqPc7U27j97C234KfDNJqamOlggEcz+XVIUs2qMOwcNr7n3CZoY9rGuIaQ8yQJ36XXVKLIxlE3WX1WgsD3AElsNkyTNhHSYWjAJfq0Alo+bct1W0gfyjebg+UdV81yXPmSXVYDo0jVfy2NnQOR9lssHjWkQ2Gtng/NYXdbe8H0C5pxlFlk0+UXz2NhpkagQdRuTfpO2yWx7g/1kgCOAIJ9bT7pcVwefpxFtuFA4zaIHsBB6RblIBQ+K6FUwKbj8MtMkmwIJj6gbqHwRk7mMdWcSNRENJbFrgnmfpsrnNqGui9ognSY/wDYDyke6j8N4FlOiHEecidjJ6TO28bJ9qjQUm7O8R5gbHcEgbxs7e39PcyUjgmGXMd5tJGgwX+UbAmJDgYFzurVrWMAJIGk7yADM2JJvvz0VcMYynVc/wCJqBNqbWyNh/MLbyfdLRt2SOpEkh4004jhv/sXOJ8o2Ai9lqPAGQsq1Hio9xawyxp3c22/QQI6rNf6mX+VjQ1vGq59uB91pvAmK/8AksIM6vKfvKpjS2Vkczlo6PqrGgAACABAHQBeryV7K9I8gEIleIA9QhCABCEIAFVZxULmEAwDAHUkmITGIxI6wBykA8nzlu0kD7Bxm8wuP1GRNao6cMGnsxfJsIKdFrXANeZc8NJiT1JvtCd/hgSDJJHew/v7rnBVRUaH6Yu6xEbEgfgmh16nj+ynjgpIpObTd9itHDwXHzXM3JN9rcDbhS4ioGy52w2U1SJ9L/5Kyfiir8cfDBeAXNh1PeJOv/I7FJmksapdjYYPLLno5bnRr4gUm/K1zg+ACGmPKJM3kt4T2LoYejL6wL3PAGky4OgyIaZAEzHc3klL+GPDjMFSIpyX1HS57vmN7cwLK1qkUgaj/MS5rfKPlaSAIBPeSnWTWKS/lmyinLj+BGngjqNd86jT0iiIhrdWqLbmNLY6gpzF4ClXYW1G6gWglptHI2uD6FNkXiwkC5vtwo9UWHOo2ETFgT1Km6btgpPwYjHZPRYzQ8PdDnOnU4Earho0RtI72HKw/inB0mgPYCwtdJMlxIJkAzzMXX0zxKwlmoejjNx9D9uy+ceJXzQqR5nACxPOoRv6iymk1OjtUrjZqvD+cGpRbLtokbTNjxfr7JrE5hNjMCOncj87d1818M58xp0Gx7ny9/U8QthSzKkQBqafODLXQSWm7Def8qs006ZONPlE2YVGimGhhvc8kneHc2m3osHn1TXVcegDT6bkDv8Aotlm2YSJGzWyBvcfqsBXkt1OkuJIPG5JKrhjw5Mnll1FCJpw0m08Tt7zsUszCF/mJdbkq0NAFhBHfeNtlzknmD7amyY6+0b9FTak2ZrbSEP4T33jhTUGPpkbgGZjf7cK5NAPcQYgACDFhEme6do5aLHYCL8R37KbyfY6xla3G1IgvfxEElePzOremzWTES5202n7rTUcvY8S0jfiONwpW5Wybsv3sXczZT3S8GtN8GRw1as/TTDtWmA5xuZ6Cd/VWTNTSA9kti7o5/tHRM5fhGHEPZTaaXlJ6aiHRYkXi3G5Vt/BNbJ3Ak+kbn9O6ychorgyObNbWNJrWwGyXi09B+BsrelhXcEaRa4n1KZzXBh1FzQ0S5oeDYQZ39eybo4L4bGh1RznRBk7zE+kJXK0qGSohFHZuknVYxYRa3UTda7wdgx8RkW0ST1taPqszUx1KlJ+d54H49lZ+Hsc5tUONtRiB3TYv8k2SzW4uj6o3EGOVKKxtZUVDHJ6liwQvVUrPHcS1bUKEs3EBCYUtEIKFMcFBi6kCByp0ljDDpPt3U8jajwPjVyKitWLqmnTqaIPzRfgbX735TLcU19hcXG/P7K4NSmLyJJuIv0Hv6qtwha19auWkmGjbgX2HFl5kpavs9DXZdddfuXlNsDn1Nz1hd18RAHU2aOphVWJzJzadNzGOOqCGgAOExEh1+b2lT1HuLtRHlaQAZuSZBJgbAFP7tKkS9pvlkjsOXMDXPM2Li2Lne3EbqLEUz8SkAW6ASCDubfSd1I13n0cABxnnoB9iu3kTcT0FtIO49+/CSk/79DJtf37OqlhJ2AtxC9fSDom8X7E8T+P0UGPY/4TwHSXCBYWBF4nnuVA7Ak0m02uczSxrZF9hG87qjdcUYkquyR+LaHgNjzAHmGt5ceO0KszzMalNrhRp6jBi9p4G/lvHsCnsTTloYIEQJPRsEbc2Vfm2POk/LwLmJPP34SW/LLQirswmd53i6Tf91muqaegNa06QXESTvYCOd1kc5y97KINT/y1CA4G9pt2FgFrcbjKoe1zHebW2ZAINOfNvyqbOqvmDbkiT1uePp+KaHZ0PhGIdljtQgTG4PX0Wky/LalRoeSGvaHFrQdxpIEg3g+bZWODpEmQ0REGzgQZtEjYXutDleUfFbUeIaWiARNyZgAnbqfb1VrlN0iTUMatmczTFSBA4btt/YLJY97pJa7njYq+zek5tQseNiBvPuqSu6THA/cq0fiqIy+TsrjmVUWtHomMpzIMJ1iJ20i3eVKaINl46jBgixbv6f5Q5RaqgUZJ3Zatz2iLOP4x+Cdw2f0B/O2NoP72WablrRcm4vtv6L3CYAVf5Zm+6m4Q/UffJ+huqWc0GAEupggEWIO8c2i8LulnlNz/AIjHtLY0l2sNDdjF991kWeGBex24Vlh/CzREgSRff3UXHH9sot/KL92aYYVC81G6m04+aGjUQ7jrAS+K8UUC0t1E6gdg427WEE90vR8M0r2PWYgQL2U7cjYItvtb8VO4fqOkyszDxM8t0UKZvIl3A4iNyft3VZTzKrWIYXOJIJdv5SO3qtWMqYDIAt0SOW5P8PEVTHlIBbN99wTxBlOpxp8CuLvsWwmF0NvETcx91psmc11RmkyG8+yXdQbsQIiY4/VWmQ4TTJiJW44uUrEzTSjRpKb9imqdQpWhTJT9PDruSZ5jJKdcxyhTMoITUxeDVoQhMKePNis7icf8V5plzWloLnQTIFh+a0azdbCg1TbS0XcRbURZoPMWK5PVbUkjq9NrbbEv9ED6he4EX8g1QSZkvsfoOyssNhyGm4c49flAHW1zClMPcCL2MbjsYXtWGN55nTvefU8Ll0UUXlklLgmAt5h5ouAbdr2KXrtY3re4E7mPsu6ddpAifM0n/wCxAjcbyohiGyS5riQJEtPynoOvC2TiJFOzsPkPB3PAgm+xsVDSe5rBYmTAv/fhd0m6hqa0AuI3k+UG23eVO9wIki4kiY45/fVYot9DXXFFZhs4b8QhzXAhpPYkRYfX7JiniDZzhAPmAgkgRYRuSksVhQazXhp0xJMkaTe/2CVzfMvhh9TUdADQD/SdWkjqZkfRYtvJbSL6QVMTUNR5qNDacgMaCZcCPMXSLcW9Vk87xb3VS0O/2zwAA1mlszPFu6dzWuQXHU+CSdFhG2l0EE7jrzsszrfqeSR8MzDLETyTItdFeCy45PKx0guIJINhJM6ufVVlKXEm5JvOwkm0+ijxGODtIafK0b7SY37pnDkkjSCTzx9TwqpcGNjVNrzYNB4gukdzbeei1uEqinTDBtP1O5VDhKenoT16TwOiZa+3G/surDDTl9nFnnvwuhXxZgfita5vzjVxv2K+fYinpcQ4QeQvphdIVXmuSsrSTY2uqSSkThJx4MRREyTyD7LnAvkBjrFtj3HCtcT4bqs+Uz6hJVssri/wzqAsRBlScS6yLsZqloa4SGnpabpDKMK6TAIEyO5/L9F49tYkNq0iBsbR6bq2ymoymI1SZ+nYKbi4qiykpuy9p1DAa6nvAlsEjuRvCtHE6XOBuARwRtufSFU4fEtMQ6O1o7So8WalYljS2nTtJkSTybXIhczjbK2i6oeak03mIJ63u4dAuqzg2J2JAmCbk22VUcW9tNjH/DdESJ3iTJg3Py25kpyriKlQOp06VR2oDzhpG+4E225myVY22Dml2Smo0F5JiDBJgCIH791XOxrBPm1OtYfb8vqrjLPAuIqQHj4bRsCQXETJJK1+V+CaNOAZP756rqx+lk+zlyerhHhGLyrK6tVzS4WB2j81s8BkmkSfpC0uHwLWiAAFM2haF2QwxijgnncmVVLBAcJhmHun/h2XRYq0iWwoKMIT3wl4jgyxpCEKY4KkxWr4rQCIl097WHbeVdqhxNWKzWmQXF0WnYTfpNrrn9R0jo9P2/2GKVIAk6iSfo0Dho4/Er1zgdtx9b8n2XWqJ9QonOJngRfiP1UH1wU7Oa+J0kDSZP8AMAI/H0VL4qZU0g0qga+Nz+Xe9lZ4+ppp/wBI56gc/VUtGmXVS/UHBkFocSZEkXEWg7Hlc+S38TqwRS+Rc5fS006YO4aJEk8cybmevdVmb5hVZXw7aYlrtfxSRYNEQZ9T90nW8Qu+I5mnXYCGyC10xeTMXCz/AIozt1DEUWHS5jw4O0knSNwD7gXTXcaiPHG1K5GkzPMhq3gASTPlk/K09TCpDiyS4kiJteQCJ1T0sQY7qevidbAW6Ycyw48wGokHnj2VPiqcFpDnNa2SRYtvG7Txb1uim2OqSF6z3PcQ2T3dIBvf13SGNZqBYXG5Elogb7DoCvcbiAYDQSQT59rHt+a9pi/15t9F1YsflnPly+IitDKqQcLEgTAMx+KsqIiwEdoA+i8ps/DrKmp09/b99lZJLo5m2+wp8/2UrB+4XtOmpqdOy2xTjTZSaFM2nZTsoErDLEzQnhdsyyTsrzDZdtYq3oZfEJ1jsR5KMtT8PNPzNB+qbpeEqBs6kw+y1rMJce6YZhr+yqoUTeRmWo+DMKTei20Jyh4Pwu/wGTe8fktJTo7qVlP8U1ITdlFhPDWGYJbRYDHRW9LCNaAGtA9AmWst7LuFlpGcsj+HsvdClIQRsl2No40r0NXcICywo4DUFtl2EAIs2jkBC6CEWFHqEIWGgk8yp21CxHP4e0wnF45siDsllHZUNGWrspnvSVWrDJcCOANzJMDbvCsMXgnN+UFw7bj+6pcVWhwmRcag4ESOo6RdcU8c/o78c4PyQZ69xo6AZe4NEmIBJgu2uBc2ChyrDDD0tIcXl2lznG0wANp8sDhc457H6SHNDmukQYsYmQdwRKgxWZUmGNWwAAF444Se3K+i/uRUasmfjmg+TSNWm8RN4uVW4ymKrNL2tJa4E+USN9p9ilsXnVMSGguNxtp+5Cp8Rj6joAIEf/ogdXcplgkZ70UWWpmGptYXF3meWz80EyGwIEBUmNxbqrriBPyjtz3XnwyXSb9ev1UlKhfhdEMaiQnkchZtOT+spihTv7JqlhebfRNUsGZ4+ick2QYenY/v6pilS39U5RwJ/YT2Hyw7fu62mI5Iq6dKyYpYYkbK8w2T34Vtg8uA4H0TrG2TeRFDhssJuVaYbLgBMK5o4W36XTDKFv0uqKCRNzsSo4SB9E62jt6/kpxTUmnZbsJ2Qint7rvRf2Uulewl2N1Iw266AXS9WWbRy0IAsuggLDaPCgr1CABCEIAEIQgAXi9QgAQhCABCEIAFy+mDuAV4hACVbJ6TpLmNJPMX7KtxPhekRsPoEIWpgVtTwg2OPWFFU8KCB8vSY+qEKmqM3kcv8MC21+Y911/25BG30QhGiDdjFPIBPG3TrsmqOSAGPThCEaoxyY3RywAn+yZpYIX9UIQZZNRw6lp0rIQlbYUdhlvZdaUIS2NR0QvV4hYaeoQhAAhCEACEIQAIQhAAhCEACEIQAIQhA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6634" name="Picture 10" descr="http://xnet.ynet.co.il/PicServer2/pic/042012/199756/shutterstock_23816248_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1836" y="2352649"/>
            <a:ext cx="5002164" cy="4505351"/>
          </a:xfrm>
          <a:prstGeom prst="rect">
            <a:avLst/>
          </a:prstGeom>
          <a:noFill/>
        </p:spPr>
      </p:pic>
      <p:pic>
        <p:nvPicPr>
          <p:cNvPr id="9" name="Picture 2" descr="http://blog.tapuz.co.il/miterano/images/1844182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88632" cy="3470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חג שמח!!</a:t>
            </a:r>
            <a:br>
              <a:rPr lang="he-IL" dirty="0" smtClean="0"/>
            </a:b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za.co.il/files/roof_tiles/Gallery/new/5.jpg"/>
          <p:cNvPicPr>
            <a:picLocks noChangeAspect="1" noChangeArrowheads="1"/>
          </p:cNvPicPr>
          <p:nvPr/>
        </p:nvPicPr>
        <p:blipFill>
          <a:blip r:embed="rId2" cstate="print"/>
          <a:srcRect t="11946" r="7610" b="23206"/>
          <a:stretch>
            <a:fillRect/>
          </a:stretch>
        </p:blipFill>
        <p:spPr bwMode="auto">
          <a:xfrm>
            <a:off x="611560" y="0"/>
            <a:ext cx="6696744" cy="384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 descr="C:\Users\yosef home\AppData\Local\Microsoft\Windows\Temporary Internet Files\Content.IE5\7WFDG2ZR\MC900232172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160240" cy="223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j0415324"/>
          <p:cNvPicPr>
            <a:picLocks noChangeAspect="1" noChangeArrowheads="1"/>
          </p:cNvPicPr>
          <p:nvPr/>
        </p:nvPicPr>
        <p:blipFill>
          <a:blip r:embed="rId4" cstate="print"/>
          <a:srcRect l="10506" t="6288" r="18398"/>
          <a:stretch>
            <a:fillRect/>
          </a:stretch>
        </p:blipFill>
        <p:spPr bwMode="auto">
          <a:xfrm>
            <a:off x="4932040" y="2781063"/>
            <a:ext cx="3888432" cy="40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מלבן 7"/>
          <p:cNvSpPr/>
          <p:nvPr/>
        </p:nvSpPr>
        <p:spPr>
          <a:xfrm>
            <a:off x="159464" y="1700808"/>
            <a:ext cx="87238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אין לבנות סוכה תחת</a:t>
            </a:r>
          </a:p>
          <a:p>
            <a:pPr algn="ctr"/>
            <a:r>
              <a:rPr lang="he-IL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גג או בניין!</a:t>
            </a:r>
            <a:endParaRPr lang="he-IL" sz="8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log.tapuz.co.il/daloya/images/2704000_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21705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-168347" y="1700808"/>
            <a:ext cx="937949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סוכה זו פסולה,</a:t>
            </a:r>
          </a:p>
          <a:p>
            <a:pPr algn="ctr"/>
            <a:r>
              <a:rPr lang="he-IL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חמתה מרובה מצלתה!</a:t>
            </a:r>
            <a:endParaRPr lang="he-IL" sz="8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000" dirty="0" smtClean="0">
                <a:cs typeface="Acheneli" pitchFamily="2" charset="-79"/>
              </a:rPr>
              <a:t>איזה קישוטים עדיפים??</a:t>
            </a:r>
            <a:endParaRPr lang="he-IL" sz="6000" dirty="0">
              <a:cs typeface="Acheneli" pitchFamily="2" charset="-79"/>
            </a:endParaRPr>
          </a:p>
        </p:txBody>
      </p:sp>
      <p:pic>
        <p:nvPicPr>
          <p:cNvPr id="4" name="Picture 4" descr="http://ligdol.co.il/Upload/392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82502"/>
            <a:ext cx="3960440" cy="297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picjew.com/Preview/2008201211213710500009889910zw3odrnku3ot22qbneqwyfc.jpg"/>
          <p:cNvPicPr>
            <a:picLocks noChangeAspect="1" noChangeArrowheads="1"/>
          </p:cNvPicPr>
          <p:nvPr/>
        </p:nvPicPr>
        <p:blipFill>
          <a:blip r:embed="rId3" cstate="print"/>
          <a:srcRect t="4536" r="3627" b="22890"/>
          <a:stretch>
            <a:fillRect/>
          </a:stretch>
        </p:blipFill>
        <p:spPr bwMode="auto">
          <a:xfrm>
            <a:off x="5724128" y="2996952"/>
            <a:ext cx="2948632" cy="31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5"/>
          <p:cNvSpPr/>
          <p:nvPr/>
        </p:nvSpPr>
        <p:spPr>
          <a:xfrm>
            <a:off x="439195" y="1700808"/>
            <a:ext cx="816441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אין לגעת בקישוטים</a:t>
            </a:r>
          </a:p>
          <a:p>
            <a:pPr algn="ctr"/>
            <a:r>
              <a:rPr lang="he-IL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מרגע התקדש חג, </a:t>
            </a:r>
          </a:p>
          <a:p>
            <a:pPr algn="ctr"/>
            <a:r>
              <a:rPr lang="he-IL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כי הם מוקצה!!</a:t>
            </a:r>
            <a:endParaRPr lang="he-IL" sz="8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34288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61662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האם זוהי סוכה כשרה?</a:t>
            </a:r>
            <a:endParaRPr lang="he-IL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040560" cy="549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האם סוכה זו היא כשרה?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976664" cy="52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מהי ההלכה הנלמדת מ..</a:t>
            </a:r>
            <a:endParaRPr lang="he-IL" dirty="0"/>
          </a:p>
        </p:txBody>
      </p:sp>
      <p:pic>
        <p:nvPicPr>
          <p:cNvPr id="4" name="תמונה 3" descr="C:\Users\yosef home\AppData\Local\Microsoft\Windows\Temporary Internet Files\Content.IE5\7WFDG2ZR\MC900340214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625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מציין מיקום תוכן 4" descr="C:\Users\yosef home\AppData\Local\Microsoft\Windows\Temporary Internet Files\Content.IE5\Q77U3WFG\MC900237652[1].wm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4031810" cy="19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 descr="C:\Users\yosef home\AppData\Local\Microsoft\Windows\Temporary Internet Files\Content.IE5\Q77U3WFG\MC900333988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16052"/>
            <a:ext cx="2520280" cy="324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62</Words>
  <Application>Microsoft Office PowerPoint</Application>
  <PresentationFormat>‫הצגה על המסך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ערכת נושא Office</vt:lpstr>
      <vt:lpstr>שקופית 1</vt:lpstr>
      <vt:lpstr>שקופית 2</vt:lpstr>
      <vt:lpstr>שקופית 3</vt:lpstr>
      <vt:lpstr>איזה קישוטים עדיפים??</vt:lpstr>
      <vt:lpstr>שקופית 5</vt:lpstr>
      <vt:lpstr>שקופית 6</vt:lpstr>
      <vt:lpstr>האם זוהי סוכה כשרה?</vt:lpstr>
      <vt:lpstr>האם סוכה זו היא כשרה?</vt:lpstr>
      <vt:lpstr>מהי ההלכה הנלמדת מ..</vt:lpstr>
      <vt:lpstr>שקופית 10</vt:lpstr>
      <vt:lpstr>שקופית 11</vt:lpstr>
      <vt:lpstr>שקופית 12</vt:lpstr>
      <vt:lpstr>שקופית 13</vt:lpstr>
      <vt:lpstr>שקופית 14</vt:lpstr>
      <vt:lpstr>חג שמח!!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Windows User</dc:creator>
  <cp:lastModifiedBy>Windows User</cp:lastModifiedBy>
  <cp:revision>5</cp:revision>
  <dcterms:created xsi:type="dcterms:W3CDTF">2015-09-24T20:19:18Z</dcterms:created>
  <dcterms:modified xsi:type="dcterms:W3CDTF">2015-09-24T20:50:31Z</dcterms:modified>
</cp:coreProperties>
</file>