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כותרת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16" name="מציין מיקום של תאריך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1DB4C-B562-486E-9493-D2880D242381}" type="datetimeFigureOut">
              <a:rPr lang="he-IL" smtClean="0"/>
              <a:t>כ"ו/אלול/תשע"ג</a:t>
            </a:fld>
            <a:endParaRPr lang="he-IL"/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5" name="מציין מיקום של מספר שקופית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0491A4F-A8DC-4EB2-85EA-9785A6608F8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1DB4C-B562-486E-9493-D2880D242381}" type="datetimeFigureOut">
              <a:rPr lang="he-IL" smtClean="0"/>
              <a:t>כ"ו/אלול/תשע"ג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91A4F-A8DC-4EB2-85EA-9785A6608F8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1DB4C-B562-486E-9493-D2880D242381}" type="datetimeFigureOut">
              <a:rPr lang="he-IL" smtClean="0"/>
              <a:t>כ"ו/אלול/תשע"ג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91A4F-A8DC-4EB2-85EA-9785A6608F8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כותרת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7" name="מציין מיקום תוכן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1DB4C-B562-486E-9493-D2880D242381}" type="datetimeFigureOut">
              <a:rPr lang="he-IL" smtClean="0"/>
              <a:t>כ"ו/אלול/תשע"ג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0491A4F-A8DC-4EB2-85EA-9785A6608F8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ציין מיקום טקסט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9" name="מציין מיקום של תאריך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1DB4C-B562-486E-9493-D2880D242381}" type="datetimeFigureOut">
              <a:rPr lang="he-IL" smtClean="0"/>
              <a:t>כ"ו/אלול/תשע"ג</a:t>
            </a:fld>
            <a:endParaRPr lang="he-IL"/>
          </a:p>
        </p:txBody>
      </p:sp>
      <p:sp>
        <p:nvSpPr>
          <p:cNvPr id="11" name="מציין מיקום של כותרת תחתונה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91A4F-A8DC-4EB2-85EA-9785A6608F88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כותרת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1DB4C-B562-486E-9493-D2880D242381}" type="datetimeFigureOut">
              <a:rPr lang="he-IL" smtClean="0"/>
              <a:t>כ"ו/אלול/תשע"ג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91A4F-A8DC-4EB2-85EA-9785A6608F8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כותרת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25" name="מציין מיקום טקסט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8" name="מציין מיקום תוכן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1DB4C-B562-486E-9493-D2880D242381}" type="datetimeFigureOut">
              <a:rPr lang="he-IL" smtClean="0"/>
              <a:t>כ"ו/אלול/תשע"ג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0491A4F-A8DC-4EB2-85EA-9785A6608F88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כותרת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2" name="מציין מיקום של תאריך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1DB4C-B562-486E-9493-D2880D242381}" type="datetimeFigureOut">
              <a:rPr lang="he-IL" smtClean="0"/>
              <a:t>כ"ו/אלול/תשע"ג</a:t>
            </a:fld>
            <a:endParaRPr lang="he-IL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91A4F-A8DC-4EB2-85EA-9785A6608F8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1DB4C-B562-486E-9493-D2880D242381}" type="datetimeFigureOut">
              <a:rPr lang="he-IL" smtClean="0"/>
              <a:t>כ"ו/אלול/תשע"ג</a:t>
            </a:fld>
            <a:endParaRPr lang="he-IL"/>
          </a:p>
        </p:txBody>
      </p:sp>
      <p:sp>
        <p:nvSpPr>
          <p:cNvPr id="24" name="מציין מיקום של כותרת תחתונה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91A4F-A8DC-4EB2-85EA-9785A6608F8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כותרת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1DB4C-B562-486E-9493-D2880D242381}" type="datetimeFigureOut">
              <a:rPr lang="he-IL" smtClean="0"/>
              <a:t>כ"ו/אלול/תשע"ג</a:t>
            </a:fld>
            <a:endParaRPr lang="he-IL"/>
          </a:p>
        </p:txBody>
      </p:sp>
      <p:sp>
        <p:nvSpPr>
          <p:cNvPr id="29" name="מציין מיקום של כותרת תחתונה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91A4F-A8DC-4EB2-85EA-9785A6608F8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מציין מיקום של תמונה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1DB4C-B562-486E-9493-D2880D242381}" type="datetimeFigureOut">
              <a:rPr lang="he-IL" smtClean="0"/>
              <a:t>כ"ו/אלול/תשע"ג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91A4F-A8DC-4EB2-85EA-9785A6608F88}" type="slidenum">
              <a:rPr lang="he-IL" smtClean="0"/>
              <a:t>‹#›</a:t>
            </a:fld>
            <a:endParaRPr lang="he-IL"/>
          </a:p>
        </p:txBody>
      </p:sp>
      <p:sp>
        <p:nvSpPr>
          <p:cNvPr id="17" name="כותרת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מציין מיקום טקסט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של תאריך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2F1DB4C-B562-486E-9493-D2880D242381}" type="datetimeFigureOut">
              <a:rPr lang="he-IL" smtClean="0"/>
              <a:t>כ"ו/אלול/תשע"ג</a:t>
            </a:fld>
            <a:endParaRPr lang="he-IL"/>
          </a:p>
        </p:txBody>
      </p:sp>
      <p:sp>
        <p:nvSpPr>
          <p:cNvPr id="28" name="מציין מיקום של כותרת תחתונה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0491A4F-A8DC-4EB2-85EA-9785A6608F88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מציין מיקום של כותרת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“to be” sentences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e-IL" sz="3600" dirty="0" smtClean="0">
                <a:latin typeface="BN Shalechet" pitchFamily="2" charset="-79"/>
                <a:cs typeface="BN Shalechet" pitchFamily="2" charset="-79"/>
              </a:rPr>
              <a:t>משפטי תיאור בזמן הווה</a:t>
            </a:r>
            <a:endParaRPr lang="he-IL" sz="3600" dirty="0">
              <a:latin typeface="BN Shalechet" pitchFamily="2" charset="-79"/>
              <a:cs typeface="BN Shalechet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0"/>
            <a:r>
              <a:rPr lang="en-US" sz="4400" b="1" dirty="0" smtClean="0">
                <a:latin typeface="Academy Engraved LET" pitchFamily="2" charset="0"/>
              </a:rPr>
              <a:t>PRONOUNS</a:t>
            </a:r>
            <a:endParaRPr lang="he-IL" sz="4400" b="1" dirty="0">
              <a:latin typeface="Academy Engraved LET" pitchFamily="2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אליפסה 3"/>
          <p:cNvSpPr/>
          <p:nvPr/>
        </p:nvSpPr>
        <p:spPr>
          <a:xfrm>
            <a:off x="1403648" y="2132856"/>
            <a:ext cx="180020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He</a:t>
            </a:r>
            <a:endParaRPr lang="he-IL" dirty="0"/>
          </a:p>
        </p:txBody>
      </p:sp>
      <p:sp>
        <p:nvSpPr>
          <p:cNvPr id="5" name="אליפסה 4"/>
          <p:cNvSpPr/>
          <p:nvPr/>
        </p:nvSpPr>
        <p:spPr>
          <a:xfrm>
            <a:off x="3779912" y="2132856"/>
            <a:ext cx="180020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She </a:t>
            </a:r>
            <a:endParaRPr lang="he-IL" dirty="0"/>
          </a:p>
        </p:txBody>
      </p:sp>
      <p:sp>
        <p:nvSpPr>
          <p:cNvPr id="6" name="אליפסה 5"/>
          <p:cNvSpPr/>
          <p:nvPr/>
        </p:nvSpPr>
        <p:spPr>
          <a:xfrm>
            <a:off x="6156176" y="2060848"/>
            <a:ext cx="180020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It</a:t>
            </a:r>
            <a:endParaRPr lang="he-IL" dirty="0"/>
          </a:p>
        </p:txBody>
      </p:sp>
      <p:sp>
        <p:nvSpPr>
          <p:cNvPr id="7" name="אליפסה 6"/>
          <p:cNvSpPr/>
          <p:nvPr/>
        </p:nvSpPr>
        <p:spPr>
          <a:xfrm>
            <a:off x="827584" y="3861048"/>
            <a:ext cx="180020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I </a:t>
            </a:r>
            <a:endParaRPr lang="he-IL" dirty="0"/>
          </a:p>
        </p:txBody>
      </p:sp>
      <p:sp>
        <p:nvSpPr>
          <p:cNvPr id="8" name="אליפסה 7"/>
          <p:cNvSpPr/>
          <p:nvPr/>
        </p:nvSpPr>
        <p:spPr>
          <a:xfrm>
            <a:off x="2987824" y="3789040"/>
            <a:ext cx="180020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You</a:t>
            </a:r>
            <a:endParaRPr lang="he-IL" dirty="0"/>
          </a:p>
        </p:txBody>
      </p:sp>
      <p:sp>
        <p:nvSpPr>
          <p:cNvPr id="9" name="אליפסה 8"/>
          <p:cNvSpPr/>
          <p:nvPr/>
        </p:nvSpPr>
        <p:spPr>
          <a:xfrm>
            <a:off x="5220072" y="3789040"/>
            <a:ext cx="180020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We </a:t>
            </a:r>
            <a:endParaRPr lang="he-IL" dirty="0"/>
          </a:p>
        </p:txBody>
      </p:sp>
      <p:sp>
        <p:nvSpPr>
          <p:cNvPr id="10" name="אליפסה 9"/>
          <p:cNvSpPr/>
          <p:nvPr/>
        </p:nvSpPr>
        <p:spPr>
          <a:xfrm>
            <a:off x="7164288" y="3717032"/>
            <a:ext cx="180020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They 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Academy Engraved LET" pitchFamily="2" charset="0"/>
              </a:rPr>
              <a:t>Verb to be </a:t>
            </a:r>
            <a:endParaRPr lang="he-IL" b="1" dirty="0">
              <a:latin typeface="Academy Engraved LET" pitchFamily="2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שולש שווה שוקיים 3"/>
          <p:cNvSpPr/>
          <p:nvPr/>
        </p:nvSpPr>
        <p:spPr>
          <a:xfrm>
            <a:off x="899592" y="2276872"/>
            <a:ext cx="2304256" cy="2232248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200" dirty="0" smtClean="0"/>
              <a:t>am</a:t>
            </a:r>
            <a:endParaRPr lang="he-IL" dirty="0"/>
          </a:p>
        </p:txBody>
      </p:sp>
      <p:sp>
        <p:nvSpPr>
          <p:cNvPr id="5" name="משולש שווה שוקיים 4"/>
          <p:cNvSpPr/>
          <p:nvPr/>
        </p:nvSpPr>
        <p:spPr>
          <a:xfrm>
            <a:off x="3491880" y="2276872"/>
            <a:ext cx="2304256" cy="2232248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200" dirty="0" smtClean="0"/>
              <a:t>is</a:t>
            </a:r>
            <a:endParaRPr lang="he-IL" dirty="0"/>
          </a:p>
        </p:txBody>
      </p:sp>
      <p:sp>
        <p:nvSpPr>
          <p:cNvPr id="6" name="משולש שווה שוקיים 5"/>
          <p:cNvSpPr/>
          <p:nvPr/>
        </p:nvSpPr>
        <p:spPr>
          <a:xfrm>
            <a:off x="6012160" y="2276872"/>
            <a:ext cx="2304256" cy="2232248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200" dirty="0" smtClean="0"/>
              <a:t>are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Academy Engraved LET" pitchFamily="2" charset="0"/>
              </a:rPr>
              <a:t>Verb to be </a:t>
            </a:r>
            <a:endParaRPr lang="he-IL" b="1" dirty="0">
              <a:latin typeface="Academy Engraved LET" pitchFamily="2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שולש שווה שוקיים 3"/>
          <p:cNvSpPr/>
          <p:nvPr/>
        </p:nvSpPr>
        <p:spPr>
          <a:xfrm>
            <a:off x="899592" y="2276872"/>
            <a:ext cx="2304256" cy="2232248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200" dirty="0" smtClean="0"/>
              <a:t>am</a:t>
            </a:r>
            <a:endParaRPr lang="he-IL" dirty="0"/>
          </a:p>
        </p:txBody>
      </p:sp>
      <p:sp>
        <p:nvSpPr>
          <p:cNvPr id="5" name="משולש שווה שוקיים 4"/>
          <p:cNvSpPr/>
          <p:nvPr/>
        </p:nvSpPr>
        <p:spPr>
          <a:xfrm>
            <a:off x="3491880" y="2276872"/>
            <a:ext cx="2304256" cy="2232248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200" dirty="0" smtClean="0"/>
              <a:t>is</a:t>
            </a:r>
            <a:endParaRPr lang="he-IL" dirty="0"/>
          </a:p>
        </p:txBody>
      </p:sp>
      <p:sp>
        <p:nvSpPr>
          <p:cNvPr id="6" name="משולש שווה שוקיים 5"/>
          <p:cNvSpPr/>
          <p:nvPr/>
        </p:nvSpPr>
        <p:spPr>
          <a:xfrm>
            <a:off x="6012160" y="2276872"/>
            <a:ext cx="2304256" cy="2232248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200" dirty="0" smtClean="0"/>
              <a:t>are</a:t>
            </a:r>
            <a:endParaRPr lang="he-IL" dirty="0"/>
          </a:p>
        </p:txBody>
      </p:sp>
      <p:sp>
        <p:nvSpPr>
          <p:cNvPr id="7" name="אליפסה 6"/>
          <p:cNvSpPr/>
          <p:nvPr/>
        </p:nvSpPr>
        <p:spPr>
          <a:xfrm>
            <a:off x="3707904" y="2348880"/>
            <a:ext cx="1008112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He</a:t>
            </a:r>
            <a:endParaRPr lang="he-IL" dirty="0"/>
          </a:p>
        </p:txBody>
      </p:sp>
      <p:sp>
        <p:nvSpPr>
          <p:cNvPr id="8" name="אליפסה 7"/>
          <p:cNvSpPr/>
          <p:nvPr/>
        </p:nvSpPr>
        <p:spPr>
          <a:xfrm>
            <a:off x="4788024" y="2780928"/>
            <a:ext cx="93610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She </a:t>
            </a:r>
            <a:endParaRPr lang="he-IL" dirty="0"/>
          </a:p>
        </p:txBody>
      </p:sp>
      <p:sp>
        <p:nvSpPr>
          <p:cNvPr id="9" name="אליפסה 8"/>
          <p:cNvSpPr/>
          <p:nvPr/>
        </p:nvSpPr>
        <p:spPr>
          <a:xfrm>
            <a:off x="3563888" y="3933056"/>
            <a:ext cx="100811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It</a:t>
            </a:r>
            <a:endParaRPr lang="he-IL" dirty="0"/>
          </a:p>
        </p:txBody>
      </p:sp>
      <p:sp>
        <p:nvSpPr>
          <p:cNvPr id="10" name="אליפסה 9"/>
          <p:cNvSpPr/>
          <p:nvPr/>
        </p:nvSpPr>
        <p:spPr>
          <a:xfrm>
            <a:off x="683568" y="2636912"/>
            <a:ext cx="136815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I </a:t>
            </a:r>
            <a:endParaRPr lang="he-IL" dirty="0"/>
          </a:p>
        </p:txBody>
      </p:sp>
      <p:sp>
        <p:nvSpPr>
          <p:cNvPr id="11" name="אליפסה 10"/>
          <p:cNvSpPr/>
          <p:nvPr/>
        </p:nvSpPr>
        <p:spPr>
          <a:xfrm>
            <a:off x="6084168" y="4149080"/>
            <a:ext cx="1152128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You</a:t>
            </a:r>
            <a:endParaRPr lang="he-IL" dirty="0"/>
          </a:p>
        </p:txBody>
      </p:sp>
      <p:sp>
        <p:nvSpPr>
          <p:cNvPr id="12" name="אליפסה 11"/>
          <p:cNvSpPr/>
          <p:nvPr/>
        </p:nvSpPr>
        <p:spPr>
          <a:xfrm>
            <a:off x="6372200" y="2564904"/>
            <a:ext cx="108012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We </a:t>
            </a:r>
            <a:endParaRPr lang="he-IL" dirty="0"/>
          </a:p>
        </p:txBody>
      </p:sp>
      <p:sp>
        <p:nvSpPr>
          <p:cNvPr id="13" name="אליפסה 12"/>
          <p:cNvSpPr/>
          <p:nvPr/>
        </p:nvSpPr>
        <p:spPr>
          <a:xfrm>
            <a:off x="7452320" y="2852936"/>
            <a:ext cx="1224136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They 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Academy Engraved LET" pitchFamily="2" charset="0"/>
              </a:rPr>
              <a:t>Adjective</a:t>
            </a:r>
            <a:r>
              <a:rPr lang="he-IL" b="1" dirty="0" smtClean="0">
                <a:latin typeface="Academy Engraved LET" pitchFamily="2" charset="0"/>
              </a:rPr>
              <a:t>- תואר</a:t>
            </a:r>
            <a:r>
              <a:rPr lang="en-US" b="1" dirty="0" smtClean="0"/>
              <a:t> </a:t>
            </a:r>
            <a:endParaRPr lang="he-IL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e-IL" dirty="0"/>
          </a:p>
        </p:txBody>
      </p:sp>
      <p:sp>
        <p:nvSpPr>
          <p:cNvPr id="4" name="מלבן מעוגל 3"/>
          <p:cNvSpPr/>
          <p:nvPr/>
        </p:nvSpPr>
        <p:spPr>
          <a:xfrm>
            <a:off x="971600" y="1844824"/>
            <a:ext cx="2232248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eautiful </a:t>
            </a:r>
            <a:endParaRPr lang="he-IL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מלבן מעוגל 4"/>
          <p:cNvSpPr/>
          <p:nvPr/>
        </p:nvSpPr>
        <p:spPr>
          <a:xfrm>
            <a:off x="323528" y="3068960"/>
            <a:ext cx="2016224" cy="7200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long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he-IL" dirty="0"/>
          </a:p>
        </p:txBody>
      </p:sp>
      <p:sp>
        <p:nvSpPr>
          <p:cNvPr id="6" name="מלבן מעוגל 5"/>
          <p:cNvSpPr/>
          <p:nvPr/>
        </p:nvSpPr>
        <p:spPr>
          <a:xfrm>
            <a:off x="3707904" y="5157192"/>
            <a:ext cx="1944216" cy="79208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happy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he-IL" dirty="0"/>
          </a:p>
        </p:txBody>
      </p:sp>
      <p:sp>
        <p:nvSpPr>
          <p:cNvPr id="7" name="מלבן מעוגל 6"/>
          <p:cNvSpPr/>
          <p:nvPr/>
        </p:nvSpPr>
        <p:spPr>
          <a:xfrm>
            <a:off x="2771800" y="2996952"/>
            <a:ext cx="1944216" cy="79208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good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he-IL" dirty="0"/>
          </a:p>
        </p:txBody>
      </p:sp>
      <p:sp>
        <p:nvSpPr>
          <p:cNvPr id="8" name="מלבן מעוגל 7"/>
          <p:cNvSpPr/>
          <p:nvPr/>
        </p:nvSpPr>
        <p:spPr>
          <a:xfrm>
            <a:off x="5004048" y="2996952"/>
            <a:ext cx="1512168" cy="7200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ugly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he-IL" dirty="0"/>
          </a:p>
        </p:txBody>
      </p:sp>
      <p:sp>
        <p:nvSpPr>
          <p:cNvPr id="9" name="מלבן מעוגל 8"/>
          <p:cNvSpPr/>
          <p:nvPr/>
        </p:nvSpPr>
        <p:spPr>
          <a:xfrm>
            <a:off x="6732240" y="2996952"/>
            <a:ext cx="2088232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sad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he-IL" dirty="0"/>
          </a:p>
        </p:txBody>
      </p:sp>
      <p:sp>
        <p:nvSpPr>
          <p:cNvPr id="10" name="מלבן מעוגל 9"/>
          <p:cNvSpPr/>
          <p:nvPr/>
        </p:nvSpPr>
        <p:spPr>
          <a:xfrm>
            <a:off x="6084168" y="1628800"/>
            <a:ext cx="1800200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short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1331640" y="4077072"/>
            <a:ext cx="2088232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bad </a:t>
            </a: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851920" y="4005064"/>
            <a:ext cx="2088232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nice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he-IL" dirty="0"/>
          </a:p>
        </p:txBody>
      </p:sp>
      <p:sp>
        <p:nvSpPr>
          <p:cNvPr id="13" name="מלבן מעוגל 12"/>
          <p:cNvSpPr/>
          <p:nvPr/>
        </p:nvSpPr>
        <p:spPr>
          <a:xfrm>
            <a:off x="6228184" y="4077072"/>
            <a:ext cx="1512168" cy="7200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fat </a:t>
            </a:r>
            <a:endParaRPr lang="he-IL" dirty="0"/>
          </a:p>
        </p:txBody>
      </p:sp>
      <p:sp>
        <p:nvSpPr>
          <p:cNvPr id="14" name="מלבן מעוגל 13"/>
          <p:cNvSpPr/>
          <p:nvPr/>
        </p:nvSpPr>
        <p:spPr>
          <a:xfrm>
            <a:off x="3707904" y="1700808"/>
            <a:ext cx="2088232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thin </a:t>
            </a:r>
            <a:endParaRPr lang="he-IL" dirty="0"/>
          </a:p>
        </p:txBody>
      </p:sp>
      <p:sp>
        <p:nvSpPr>
          <p:cNvPr id="15" name="מלבן מעוגל 14"/>
          <p:cNvSpPr/>
          <p:nvPr/>
        </p:nvSpPr>
        <p:spPr>
          <a:xfrm>
            <a:off x="971600" y="5229200"/>
            <a:ext cx="1944216" cy="79208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hot </a:t>
            </a:r>
            <a:endParaRPr lang="he-IL" dirty="0"/>
          </a:p>
        </p:txBody>
      </p:sp>
      <p:sp>
        <p:nvSpPr>
          <p:cNvPr id="16" name="מלבן מעוגל 15"/>
          <p:cNvSpPr/>
          <p:nvPr/>
        </p:nvSpPr>
        <p:spPr>
          <a:xfrm>
            <a:off x="6084168" y="5085184"/>
            <a:ext cx="2088232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cold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b="1" dirty="0" smtClean="0">
                <a:latin typeface="Academy Engraved LET" pitchFamily="2" charset="0"/>
              </a:rPr>
              <a:t>Noun</a:t>
            </a:r>
            <a:r>
              <a:rPr lang="he-IL" sz="4400" b="1" dirty="0" smtClean="0">
                <a:latin typeface="Academy Engraved LET" pitchFamily="2" charset="0"/>
              </a:rPr>
              <a:t>- ש"ע: אנשים, מקומות, חפצים</a:t>
            </a:r>
            <a:r>
              <a:rPr lang="he-IL" sz="4400" b="1" dirty="0" smtClean="0"/>
              <a:t>, זמנים</a:t>
            </a:r>
            <a:endParaRPr lang="he-IL" sz="44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e-IL" dirty="0"/>
          </a:p>
        </p:txBody>
      </p:sp>
      <p:sp>
        <p:nvSpPr>
          <p:cNvPr id="4" name="מלבן מעוגל 3"/>
          <p:cNvSpPr/>
          <p:nvPr/>
        </p:nvSpPr>
        <p:spPr>
          <a:xfrm>
            <a:off x="971600" y="1844824"/>
            <a:ext cx="2232248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girl</a:t>
            </a:r>
            <a:endParaRPr lang="he-IL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מלבן מעוגל 4"/>
          <p:cNvSpPr/>
          <p:nvPr/>
        </p:nvSpPr>
        <p:spPr>
          <a:xfrm>
            <a:off x="323528" y="3068960"/>
            <a:ext cx="2016224" cy="7200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chair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he-IL" dirty="0"/>
          </a:p>
        </p:txBody>
      </p:sp>
      <p:sp>
        <p:nvSpPr>
          <p:cNvPr id="6" name="מלבן מעוגל 5"/>
          <p:cNvSpPr/>
          <p:nvPr/>
        </p:nvSpPr>
        <p:spPr>
          <a:xfrm>
            <a:off x="3707904" y="5157192"/>
            <a:ext cx="1944216" cy="79208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Petach-Tikva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he-IL" dirty="0"/>
          </a:p>
        </p:txBody>
      </p:sp>
      <p:sp>
        <p:nvSpPr>
          <p:cNvPr id="7" name="מלבן מעוגל 6"/>
          <p:cNvSpPr/>
          <p:nvPr/>
        </p:nvSpPr>
        <p:spPr>
          <a:xfrm>
            <a:off x="2771800" y="2996952"/>
            <a:ext cx="1944216" cy="79208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boy </a:t>
            </a:r>
            <a:endParaRPr lang="he-IL" dirty="0"/>
          </a:p>
        </p:txBody>
      </p:sp>
      <p:sp>
        <p:nvSpPr>
          <p:cNvPr id="8" name="מלבן מעוגל 7"/>
          <p:cNvSpPr/>
          <p:nvPr/>
        </p:nvSpPr>
        <p:spPr>
          <a:xfrm>
            <a:off x="5004048" y="2996952"/>
            <a:ext cx="1512168" cy="7200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day</a:t>
            </a:r>
            <a:endParaRPr lang="he-IL" dirty="0"/>
          </a:p>
        </p:txBody>
      </p:sp>
      <p:sp>
        <p:nvSpPr>
          <p:cNvPr id="9" name="מלבן מעוגל 8"/>
          <p:cNvSpPr/>
          <p:nvPr/>
        </p:nvSpPr>
        <p:spPr>
          <a:xfrm>
            <a:off x="6732240" y="2996952"/>
            <a:ext cx="2088232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table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he-IL" dirty="0"/>
          </a:p>
        </p:txBody>
      </p:sp>
      <p:sp>
        <p:nvSpPr>
          <p:cNvPr id="10" name="מלבן מעוגל 9"/>
          <p:cNvSpPr/>
          <p:nvPr/>
        </p:nvSpPr>
        <p:spPr>
          <a:xfrm>
            <a:off x="6084168" y="1628800"/>
            <a:ext cx="1800200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mother </a:t>
            </a: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1331640" y="4077072"/>
            <a:ext cx="2088232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bad </a:t>
            </a: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851920" y="4005064"/>
            <a:ext cx="2088232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dress </a:t>
            </a:r>
            <a:endParaRPr lang="he-IL" dirty="0"/>
          </a:p>
        </p:txBody>
      </p:sp>
      <p:sp>
        <p:nvSpPr>
          <p:cNvPr id="13" name="מלבן מעוגל 12"/>
          <p:cNvSpPr/>
          <p:nvPr/>
        </p:nvSpPr>
        <p:spPr>
          <a:xfrm>
            <a:off x="6228184" y="4077072"/>
            <a:ext cx="1512168" cy="7200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night</a:t>
            </a:r>
            <a:endParaRPr lang="he-IL" dirty="0"/>
          </a:p>
        </p:txBody>
      </p:sp>
      <p:sp>
        <p:nvSpPr>
          <p:cNvPr id="14" name="מלבן מעוגל 13"/>
          <p:cNvSpPr/>
          <p:nvPr/>
        </p:nvSpPr>
        <p:spPr>
          <a:xfrm>
            <a:off x="3707904" y="1700808"/>
            <a:ext cx="2088232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pants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he-IL" dirty="0"/>
          </a:p>
        </p:txBody>
      </p:sp>
      <p:sp>
        <p:nvSpPr>
          <p:cNvPr id="15" name="מלבן מעוגל 14"/>
          <p:cNvSpPr/>
          <p:nvPr/>
        </p:nvSpPr>
        <p:spPr>
          <a:xfrm>
            <a:off x="971600" y="5229200"/>
            <a:ext cx="1944216" cy="79208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father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he-IL" dirty="0"/>
          </a:p>
        </p:txBody>
      </p:sp>
      <p:sp>
        <p:nvSpPr>
          <p:cNvPr id="16" name="מלבן מעוגל 15"/>
          <p:cNvSpPr/>
          <p:nvPr/>
        </p:nvSpPr>
        <p:spPr>
          <a:xfrm>
            <a:off x="6228184" y="5157192"/>
            <a:ext cx="2088232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Lod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Academy Engraved LET" pitchFamily="2" charset="0"/>
              </a:rPr>
              <a:t>Form</a:t>
            </a:r>
            <a:r>
              <a:rPr lang="he-IL" dirty="0" smtClean="0"/>
              <a:t>- מבנה משפט תיאור בהווה: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idx="1"/>
          </p:nvPr>
        </p:nvSpPr>
        <p:spPr>
          <a:xfrm>
            <a:off x="323528" y="2132856"/>
            <a:ext cx="2520280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normAutofit/>
          </a:bodyPr>
          <a:lstStyle/>
          <a:p>
            <a:pPr algn="ctr"/>
            <a:r>
              <a:rPr lang="en-US" sz="2800" dirty="0" smtClean="0"/>
              <a:t>Subject</a:t>
            </a:r>
          </a:p>
          <a:p>
            <a:pPr algn="ctr"/>
            <a:r>
              <a:rPr lang="he-IL" sz="2800" dirty="0" smtClean="0"/>
              <a:t>נושא</a:t>
            </a:r>
            <a:r>
              <a:rPr lang="en-US" sz="2800" dirty="0" smtClean="0"/>
              <a:t> </a:t>
            </a:r>
            <a:endParaRPr lang="he-IL" sz="2800" dirty="0"/>
          </a:p>
        </p:txBody>
      </p:sp>
      <p:sp>
        <p:nvSpPr>
          <p:cNvPr id="6" name="צלב 5"/>
          <p:cNvSpPr/>
          <p:nvPr/>
        </p:nvSpPr>
        <p:spPr>
          <a:xfrm>
            <a:off x="2987824" y="2852936"/>
            <a:ext cx="720080" cy="504056"/>
          </a:xfrm>
          <a:prstGeom prst="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שולש שווה שוקיים 6"/>
          <p:cNvSpPr/>
          <p:nvPr/>
        </p:nvSpPr>
        <p:spPr>
          <a:xfrm>
            <a:off x="3059832" y="1988840"/>
            <a:ext cx="3024336" cy="2232248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200" dirty="0" smtClean="0"/>
              <a:t>Verb “To Be”</a:t>
            </a:r>
            <a:endParaRPr lang="he-IL" dirty="0"/>
          </a:p>
        </p:txBody>
      </p:sp>
      <p:sp>
        <p:nvSpPr>
          <p:cNvPr id="8" name="צלב 7"/>
          <p:cNvSpPr/>
          <p:nvPr/>
        </p:nvSpPr>
        <p:spPr>
          <a:xfrm>
            <a:off x="5508104" y="2924944"/>
            <a:ext cx="720080" cy="504056"/>
          </a:xfrm>
          <a:prstGeom prst="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/>
        </p:nvSpPr>
        <p:spPr>
          <a:xfrm>
            <a:off x="6444208" y="2348880"/>
            <a:ext cx="2376264" cy="18722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Adjective\ Noun</a:t>
            </a:r>
            <a:endParaRPr lang="he-I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טרק">
  <a:themeElements>
    <a:clrScheme name="טרק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טרק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טרק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</TotalTime>
  <Words>93</Words>
  <Application>Microsoft Office PowerPoint</Application>
  <PresentationFormat>‫הצגה על המסך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8" baseType="lpstr">
      <vt:lpstr>טרק</vt:lpstr>
      <vt:lpstr>“to be” sentences</vt:lpstr>
      <vt:lpstr>PRONOUNS</vt:lpstr>
      <vt:lpstr>Verb to be </vt:lpstr>
      <vt:lpstr>Verb to be </vt:lpstr>
      <vt:lpstr>Adjective- תואר </vt:lpstr>
      <vt:lpstr>Noun- ש"ע: אנשים, מקומות, חפצים, זמנים</vt:lpstr>
      <vt:lpstr>Form- מבנה משפט תיאור בהווה: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“to be” sentences</dc:title>
  <dc:creator>marsel</dc:creator>
  <cp:lastModifiedBy>marsel</cp:lastModifiedBy>
  <cp:revision>1</cp:revision>
  <dcterms:created xsi:type="dcterms:W3CDTF">2013-09-01T09:10:33Z</dcterms:created>
  <dcterms:modified xsi:type="dcterms:W3CDTF">2013-09-01T09:35:06Z</dcterms:modified>
</cp:coreProperties>
</file>