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4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23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0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8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3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4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0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3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0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31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25948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rtl="1"/>
            <a:fld id="{457ABED6-D47F-46DA-9AB8-0ADB44C38B0B}" type="datetimeFigureOut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1"/>
              <a:t>ה'/חשון/תשע"ו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 rtl="1"/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1"/>
            <a:fld id="{2F6695A7-2651-45FA-AE93-BF173149EB3E}" type="slidenum">
              <a:rPr lang="he-IL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rtl="1"/>
              <a:t>‹#›</a:t>
            </a:fld>
            <a:endParaRPr lang="he-IL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1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songs%20files/jerusalem%20song.wa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9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2961" y="177281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oday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 smtClean="0"/>
              <a:t>are going to learn </a:t>
            </a:r>
            <a:r>
              <a:rPr lang="en-US" dirty="0" smtClean="0">
                <a:solidFill>
                  <a:srgbClr val="FF0000"/>
                </a:solidFill>
              </a:rPr>
              <a:t>a song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2052" name="Picture 4" descr="C:\Users\MARSEL\Documents\Pictures\אנימציה06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08446"/>
            <a:ext cx="1905001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2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1334" y="2737510"/>
            <a:ext cx="24482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dirty="0" smtClean="0">
              <a:hlinkClick r:id="rId2" action="ppaction://hlinkfile"/>
            </a:endParaRPr>
          </a:p>
          <a:p>
            <a:r>
              <a:rPr lang="en-US" dirty="0" smtClean="0">
                <a:hlinkClick r:id="rId2" action="ppaction://hlinkfile"/>
              </a:rPr>
              <a:t>Link- Jerusalem song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2368178"/>
            <a:ext cx="24482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New words- worksheet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824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2520280" cy="18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Jerusalem song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419872" y="764704"/>
            <a:ext cx="5400600" cy="5256584"/>
          </a:xfrm>
        </p:spPr>
        <p:txBody>
          <a:bodyPr>
            <a:normAutofit fontScale="70000" lnSpcReduction="20000"/>
          </a:bodyPr>
          <a:lstStyle/>
          <a:p>
            <a:pPr marL="82296" indent="0" algn="l" rtl="0">
              <a:buNone/>
            </a:pPr>
            <a:r>
              <a:rPr lang="en-US" dirty="0" smtClean="0"/>
              <a:t>There is a _________, </a:t>
            </a:r>
            <a:r>
              <a:rPr lang="en-US" dirty="0" err="1"/>
              <a:t>Y</a:t>
            </a:r>
            <a:r>
              <a:rPr lang="en-US" dirty="0" err="1" smtClean="0"/>
              <a:t>erushalaim</a:t>
            </a:r>
            <a:endParaRPr lang="en-US" dirty="0" smtClean="0"/>
          </a:p>
          <a:p>
            <a:pPr marL="82296" indent="0" algn="l" rtl="0">
              <a:buNone/>
            </a:pPr>
            <a:r>
              <a:rPr lang="en-US" dirty="0" smtClean="0"/>
              <a:t>That we love ___________, </a:t>
            </a:r>
            <a:r>
              <a:rPr lang="en-US" dirty="0" err="1"/>
              <a:t>Y</a:t>
            </a:r>
            <a:r>
              <a:rPr lang="en-US" dirty="0" err="1" smtClean="0"/>
              <a:t>erushalim</a:t>
            </a:r>
            <a:endParaRPr lang="en-US" dirty="0" smtClean="0"/>
          </a:p>
          <a:p>
            <a:pPr marL="82296" indent="0" algn="l" rtl="0">
              <a:buNone/>
            </a:pPr>
            <a:r>
              <a:rPr lang="en-US" dirty="0" smtClean="0"/>
              <a:t>City of our </a:t>
            </a:r>
            <a:r>
              <a:rPr lang="en-US" dirty="0" smtClean="0">
                <a:solidFill>
                  <a:srgbClr val="FF0000"/>
                </a:solidFill>
              </a:rPr>
              <a:t>dreams</a:t>
            </a:r>
            <a:r>
              <a:rPr lang="en-US" dirty="0" smtClean="0"/>
              <a:t>, city of _________</a:t>
            </a:r>
          </a:p>
          <a:p>
            <a:pPr marL="82296" indent="0" algn="l" rtl="0">
              <a:buNone/>
            </a:pPr>
            <a:r>
              <a:rPr lang="en-US" dirty="0" smtClean="0"/>
              <a:t>We cry for you for so many years!</a:t>
            </a:r>
          </a:p>
          <a:p>
            <a:pPr marL="82296" indent="0" algn="l" rtl="0">
              <a:buNone/>
            </a:pPr>
            <a:endParaRPr lang="en-US" dirty="0"/>
          </a:p>
          <a:p>
            <a:pPr marL="82296" indent="0" algn="l" rtl="0">
              <a:buNone/>
            </a:pPr>
            <a:r>
              <a:rPr lang="en-US" dirty="0" smtClean="0"/>
              <a:t>Ho, </a:t>
            </a:r>
            <a:r>
              <a:rPr lang="en-US" dirty="0" err="1" smtClean="0"/>
              <a:t>Yerushalaim</a:t>
            </a:r>
            <a:r>
              <a:rPr lang="en-US" dirty="0" smtClean="0"/>
              <a:t>! H</a:t>
            </a:r>
            <a:r>
              <a:rPr lang="en-US" dirty="0" smtClean="0">
                <a:solidFill>
                  <a:prstClr val="black"/>
                </a:solidFill>
              </a:rPr>
              <a:t>o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Yerushalaim</a:t>
            </a:r>
            <a:r>
              <a:rPr lang="en-US" dirty="0" smtClean="0">
                <a:solidFill>
                  <a:prstClr val="black"/>
                </a:solidFill>
              </a:rPr>
              <a:t>!</a:t>
            </a:r>
          </a:p>
          <a:p>
            <a:pPr marL="82296" lvl="0" indent="0" algn="l" rtl="0">
              <a:buClr>
                <a:srgbClr val="3891A7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You are our </a:t>
            </a:r>
            <a:r>
              <a:rPr lang="en-US" dirty="0" smtClean="0">
                <a:solidFill>
                  <a:srgbClr val="FF0000"/>
                </a:solidFill>
              </a:rPr>
              <a:t>home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r>
              <a:rPr lang="en-US" dirty="0" err="1" smtClean="0">
                <a:solidFill>
                  <a:prstClr val="black"/>
                </a:solidFill>
              </a:rPr>
              <a:t>Yerushalaim</a:t>
            </a:r>
            <a:r>
              <a:rPr lang="en-US" dirty="0" smtClean="0">
                <a:solidFill>
                  <a:prstClr val="black"/>
                </a:solidFill>
              </a:rPr>
              <a:t>! </a:t>
            </a:r>
          </a:p>
          <a:p>
            <a:pPr marL="82296" lvl="0" indent="0" algn="l" rtl="0">
              <a:buClr>
                <a:srgbClr val="3891A7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82296" lvl="0" indent="0" algn="l" rtl="0">
              <a:buClr>
                <a:srgbClr val="3891A7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The _______     ________ - in </a:t>
            </a:r>
            <a:r>
              <a:rPr lang="en-US" dirty="0" err="1">
                <a:solidFill>
                  <a:prstClr val="black"/>
                </a:solidFill>
              </a:rPr>
              <a:t>Y</a:t>
            </a:r>
            <a:r>
              <a:rPr lang="en-US" dirty="0" err="1" smtClean="0">
                <a:solidFill>
                  <a:prstClr val="black"/>
                </a:solidFill>
              </a:rPr>
              <a:t>erushalim</a:t>
            </a:r>
            <a:endParaRPr lang="en-US" dirty="0" smtClean="0">
              <a:solidFill>
                <a:prstClr val="black"/>
              </a:solidFill>
            </a:endParaRPr>
          </a:p>
          <a:p>
            <a:pPr marL="82296" lvl="0" indent="0" algn="l" rtl="0">
              <a:buClr>
                <a:srgbClr val="3891A7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Come one come all</a:t>
            </a:r>
          </a:p>
          <a:p>
            <a:pPr marL="82296" lvl="0" indent="0" algn="l" rtl="0">
              <a:buClr>
                <a:srgbClr val="3891A7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To </a:t>
            </a:r>
            <a:r>
              <a:rPr lang="en-US" dirty="0" err="1" smtClean="0">
                <a:solidFill>
                  <a:prstClr val="black"/>
                </a:solidFill>
              </a:rPr>
              <a:t>Yerushalaim</a:t>
            </a:r>
            <a:r>
              <a:rPr lang="en-US" dirty="0" smtClean="0">
                <a:solidFill>
                  <a:prstClr val="black"/>
                </a:solidFill>
              </a:rPr>
              <a:t>,</a:t>
            </a:r>
          </a:p>
          <a:p>
            <a:pPr marL="82296" lvl="0" indent="0" algn="l" rtl="0">
              <a:buClr>
                <a:srgbClr val="3891A7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Ask Hashem for his </a:t>
            </a:r>
            <a:r>
              <a:rPr lang="en-US" dirty="0" smtClean="0">
                <a:solidFill>
                  <a:srgbClr val="FF0000"/>
                </a:solidFill>
              </a:rPr>
              <a:t>help</a:t>
            </a:r>
          </a:p>
          <a:p>
            <a:pPr marL="82296" lvl="0" indent="0" algn="l" rtl="0">
              <a:buClr>
                <a:srgbClr val="3891A7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So we can come together</a:t>
            </a:r>
          </a:p>
          <a:p>
            <a:pPr marL="82296" lvl="0" indent="0" algn="l" rtl="0">
              <a:buClr>
                <a:srgbClr val="3891A7"/>
              </a:buClr>
              <a:buNone/>
            </a:pPr>
            <a:r>
              <a:rPr lang="en-US" dirty="0" smtClean="0">
                <a:solidFill>
                  <a:srgbClr val="FF0000"/>
                </a:solidFill>
              </a:rPr>
              <a:t>Back</a:t>
            </a:r>
            <a:r>
              <a:rPr lang="en-US" dirty="0" smtClean="0">
                <a:solidFill>
                  <a:prstClr val="black"/>
                </a:solidFill>
              </a:rPr>
              <a:t> to our home</a:t>
            </a:r>
          </a:p>
          <a:p>
            <a:pPr marL="82296" lvl="0" indent="0" algn="l" rtl="0">
              <a:buClr>
                <a:srgbClr val="3891A7"/>
              </a:buClr>
              <a:buNone/>
            </a:pPr>
            <a:r>
              <a:rPr lang="en-US" dirty="0" smtClean="0">
                <a:solidFill>
                  <a:prstClr val="black"/>
                </a:solidFill>
              </a:rPr>
              <a:t>And this </a:t>
            </a:r>
            <a:r>
              <a:rPr lang="en-US" dirty="0" smtClean="0">
                <a:solidFill>
                  <a:srgbClr val="FF0000"/>
                </a:solidFill>
              </a:rPr>
              <a:t>time-</a:t>
            </a:r>
            <a:r>
              <a:rPr lang="en-US" dirty="0" smtClean="0">
                <a:solidFill>
                  <a:prstClr val="black"/>
                </a:solidFill>
              </a:rPr>
              <a:t> ___________!</a:t>
            </a:r>
            <a:endParaRPr lang="en-US" dirty="0">
              <a:solidFill>
                <a:prstClr val="black"/>
              </a:solidFill>
            </a:endParaRPr>
          </a:p>
          <a:p>
            <a:pPr marL="82296" indent="0" algn="l" rtl="0">
              <a:buNone/>
            </a:pPr>
            <a:endParaRPr lang="en-US" dirty="0" smtClean="0"/>
          </a:p>
        </p:txBody>
      </p:sp>
      <p:pic>
        <p:nvPicPr>
          <p:cNvPr id="4" name="Picture 4" descr="C:\Users\MARSEL\Documents\Pictures\אנימציה069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354572"/>
            <a:ext cx="680865" cy="51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SEL\AppData\Local\Microsoft\Windows\Temporary Internet Files\Content.IE5\UZVHJR9O\100px-Sixteenth_notes_joined_01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952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5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Jerusalem</a:t>
            </a:r>
            <a:br>
              <a:rPr lang="en-US" dirty="0" smtClean="0"/>
            </a:b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W</a:t>
            </a:r>
            <a:r>
              <a:rPr lang="en-US" dirty="0" smtClean="0"/>
              <a:t>ords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27784" y="1772816"/>
            <a:ext cx="3816424" cy="4800600"/>
          </a:xfrm>
        </p:spPr>
        <p:txBody>
          <a:bodyPr/>
          <a:lstStyle/>
          <a:p>
            <a:pPr algn="l" rtl="0"/>
            <a:r>
              <a:rPr lang="en-US" dirty="0" smtClean="0"/>
              <a:t>tears-</a:t>
            </a:r>
          </a:p>
          <a:p>
            <a:pPr algn="l" rtl="0"/>
            <a:r>
              <a:rPr lang="en-US" dirty="0" smtClean="0"/>
              <a:t>Western Wall-</a:t>
            </a:r>
          </a:p>
          <a:p>
            <a:pPr algn="l" rtl="0"/>
            <a:r>
              <a:rPr lang="en-US" dirty="0" smtClean="0"/>
              <a:t>pray-</a:t>
            </a:r>
          </a:p>
          <a:p>
            <a:pPr algn="l" rtl="0"/>
            <a:r>
              <a:rPr lang="en-US" dirty="0" smtClean="0"/>
              <a:t>best-</a:t>
            </a:r>
          </a:p>
          <a:p>
            <a:pPr algn="l" rtl="0"/>
            <a:r>
              <a:rPr lang="en-US" dirty="0" smtClean="0"/>
              <a:t>forever-</a:t>
            </a:r>
          </a:p>
          <a:p>
            <a:pPr algn="l" rtl="0"/>
            <a:r>
              <a:rPr lang="en-US" dirty="0" smtClean="0"/>
              <a:t>years-</a:t>
            </a:r>
          </a:p>
          <a:p>
            <a:pPr algn="l" rtl="0"/>
            <a:r>
              <a:rPr lang="en-US" dirty="0" smtClean="0"/>
              <a:t>place-</a:t>
            </a:r>
            <a:endParaRPr lang="en-US" dirty="0" smtClean="0"/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702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771800" y="188640"/>
            <a:ext cx="7498080" cy="1143000"/>
          </a:xfrm>
        </p:spPr>
        <p:txBody>
          <a:bodyPr/>
          <a:lstStyle/>
          <a:p>
            <a:r>
              <a:rPr lang="en-US" dirty="0" smtClean="0"/>
              <a:t>Home work: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35608" y="1447800"/>
            <a:ext cx="5656672" cy="4800600"/>
          </a:xfrm>
        </p:spPr>
        <p:txBody>
          <a:bodyPr/>
          <a:lstStyle/>
          <a:p>
            <a:pPr algn="r"/>
            <a:r>
              <a:rPr lang="he-IL" dirty="0" smtClean="0"/>
              <a:t>שכפול- עבודות 2,3</a:t>
            </a:r>
          </a:p>
          <a:p>
            <a:pPr marL="82296" indent="0" algn="r">
              <a:buNone/>
            </a:pPr>
            <a:endParaRPr lang="he-IL" dirty="0"/>
          </a:p>
          <a:p>
            <a:pPr marL="82296" indent="0" algn="r">
              <a:buNone/>
            </a:pPr>
            <a:r>
              <a:rPr lang="en-US" dirty="0" smtClean="0"/>
              <a:t>Have a nice day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4926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song is about…</a:t>
            </a:r>
            <a:endParaRPr lang="he-IL" dirty="0"/>
          </a:p>
        </p:txBody>
      </p:sp>
      <p:pic>
        <p:nvPicPr>
          <p:cNvPr id="1026" name="Picture 2" descr="http://ccs.infospace.com/ClickHandler.ashx?ld=20151015&amp;app=1&amp;c=clearch2&amp;s=clearch2&amp;rc=clearch2&amp;dc=&amp;euip=31.44.136.129&amp;pvaid=816bd8094e1b4448be617401dbb12e2a&amp;dt=Desktop&amp;fct.uid=80a14344b6a64ae3b5d93e6d44227115&amp;en=HBV1x9K0sDpwFlfte6MecX1cqOTcn7uXet6JMSnvyKfaIxqj2WqC%2bw%3d%3d&amp;du=http%3a%2f%2fvatikim.files.wordpress.com%2f2011%2f05%2fd799d7a8d795d7a9d79cd799d79d.jpg&amp;ru=http%3a%2f%2fvatikim.files.wordpress.com%2f2011%2f05%2fd799d7a8d795d7a9d79cd799d79d.jpg&amp;ap=4&amp;coi=772&amp;cop=main-title&amp;npp=4&amp;p=0&amp;pp=0&amp;pct=http%3a%2f%2fpartner.clickserver.com%2fClickHandler%3fparterCustomParamter%3dvalue1%26secondParameter%3dvalue2&amp;ep=4&amp;mid=9&amp;hash=7BC707301974D9AD50C3D4D7458F0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70609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803777" y="1426974"/>
            <a:ext cx="2313603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5803777" y="3731230"/>
            <a:ext cx="2305962" cy="23279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14" y="3730298"/>
            <a:ext cx="23415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14" y="1435155"/>
            <a:ext cx="2328863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60" y="1447060"/>
            <a:ext cx="23415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26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song is about…</a:t>
            </a:r>
            <a:endParaRPr lang="he-IL" dirty="0"/>
          </a:p>
        </p:txBody>
      </p:sp>
      <p:pic>
        <p:nvPicPr>
          <p:cNvPr id="1026" name="Picture 2" descr="http://ccs.infospace.com/ClickHandler.ashx?ld=20151015&amp;app=1&amp;c=clearch2&amp;s=clearch2&amp;rc=clearch2&amp;dc=&amp;euip=31.44.136.129&amp;pvaid=816bd8094e1b4448be617401dbb12e2a&amp;dt=Desktop&amp;fct.uid=80a14344b6a64ae3b5d93e6d44227115&amp;en=HBV1x9K0sDpwFlfte6MecX1cqOTcn7uXet6JMSnvyKfaIxqj2WqC%2bw%3d%3d&amp;du=http%3a%2f%2fvatikim.files.wordpress.com%2f2011%2f05%2fd799d7a8d795d7a9d79cd799d79d.jpg&amp;ru=http%3a%2f%2fvatikim.files.wordpress.com%2f2011%2f05%2fd799d7a8d795d7a9d79cd799d79d.jpg&amp;ap=4&amp;coi=772&amp;cop=main-title&amp;npp=4&amp;p=0&amp;pp=0&amp;pct=http%3a%2f%2fpartner.clickserver.com%2fClickHandler%3fparterCustomParamter%3dvalue1%26secondParameter%3dvalue2&amp;ep=4&amp;mid=9&amp;hash=7BC707301974D9AD50C3D4D7458F0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70609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803777" y="1426974"/>
            <a:ext cx="2313603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14" y="3730298"/>
            <a:ext cx="23415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14" y="1435155"/>
            <a:ext cx="2328863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60" y="1447060"/>
            <a:ext cx="23415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35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song is about…</a:t>
            </a:r>
            <a:endParaRPr lang="he-IL" dirty="0"/>
          </a:p>
        </p:txBody>
      </p:sp>
      <p:pic>
        <p:nvPicPr>
          <p:cNvPr id="1026" name="Picture 2" descr="http://ccs.infospace.com/ClickHandler.ashx?ld=20151015&amp;app=1&amp;c=clearch2&amp;s=clearch2&amp;rc=clearch2&amp;dc=&amp;euip=31.44.136.129&amp;pvaid=816bd8094e1b4448be617401dbb12e2a&amp;dt=Desktop&amp;fct.uid=80a14344b6a64ae3b5d93e6d44227115&amp;en=HBV1x9K0sDpwFlfte6MecX1cqOTcn7uXet6JMSnvyKfaIxqj2WqC%2bw%3d%3d&amp;du=http%3a%2f%2fvatikim.files.wordpress.com%2f2011%2f05%2fd799d7a8d795d7a9d79cd799d79d.jpg&amp;ru=http%3a%2f%2fvatikim.files.wordpress.com%2f2011%2f05%2fd799d7a8d795d7a9d79cd799d79d.jpg&amp;ap=4&amp;coi=772&amp;cop=main-title&amp;npp=4&amp;p=0&amp;pp=0&amp;pct=http%3a%2f%2fpartner.clickserver.com%2fClickHandler%3fparterCustomParamter%3dvalue1%26secondParameter%3dvalue2&amp;ep=4&amp;mid=9&amp;hash=7BC707301974D9AD50C3D4D7458F0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70609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803777" y="1426974"/>
            <a:ext cx="2313603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14" y="3730298"/>
            <a:ext cx="23415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60" y="1447060"/>
            <a:ext cx="23415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35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song about…</a:t>
            </a:r>
            <a:endParaRPr lang="he-IL" dirty="0"/>
          </a:p>
        </p:txBody>
      </p:sp>
      <p:pic>
        <p:nvPicPr>
          <p:cNvPr id="1026" name="Picture 2" descr="http://ccs.infospace.com/ClickHandler.ashx?ld=20151015&amp;app=1&amp;c=clearch2&amp;s=clearch2&amp;rc=clearch2&amp;dc=&amp;euip=31.44.136.129&amp;pvaid=816bd8094e1b4448be617401dbb12e2a&amp;dt=Desktop&amp;fct.uid=80a14344b6a64ae3b5d93e6d44227115&amp;en=HBV1x9K0sDpwFlfte6MecX1cqOTcn7uXet6JMSnvyKfaIxqj2WqC%2bw%3d%3d&amp;du=http%3a%2f%2fvatikim.files.wordpress.com%2f2011%2f05%2fd799d7a8d795d7a9d79cd799d79d.jpg&amp;ru=http%3a%2f%2fvatikim.files.wordpress.com%2f2011%2f05%2fd799d7a8d795d7a9d79cd799d79d.jpg&amp;ap=4&amp;coi=772&amp;cop=main-title&amp;npp=4&amp;p=0&amp;pp=0&amp;pct=http%3a%2f%2fpartner.clickserver.com%2fClickHandler%3fparterCustomParamter%3dvalue1%26secondParameter%3dvalue2&amp;ep=4&amp;mid=9&amp;hash=7BC707301974D9AD50C3D4D7458F0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70609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14" y="3730298"/>
            <a:ext cx="23415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60" y="1447060"/>
            <a:ext cx="23415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35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song about…</a:t>
            </a:r>
            <a:endParaRPr lang="he-IL" dirty="0"/>
          </a:p>
        </p:txBody>
      </p:sp>
      <p:pic>
        <p:nvPicPr>
          <p:cNvPr id="1026" name="Picture 2" descr="http://ccs.infospace.com/ClickHandler.ashx?ld=20151015&amp;app=1&amp;c=clearch2&amp;s=clearch2&amp;rc=clearch2&amp;dc=&amp;euip=31.44.136.129&amp;pvaid=816bd8094e1b4448be617401dbb12e2a&amp;dt=Desktop&amp;fct.uid=80a14344b6a64ae3b5d93e6d44227115&amp;en=HBV1x9K0sDpwFlfte6MecX1cqOTcn7uXet6JMSnvyKfaIxqj2WqC%2bw%3d%3d&amp;du=http%3a%2f%2fvatikim.files.wordpress.com%2f2011%2f05%2fd799d7a8d795d7a9d79cd799d79d.jpg&amp;ru=http%3a%2f%2fvatikim.files.wordpress.com%2f2011%2f05%2fd799d7a8d795d7a9d79cd799d79d.jpg&amp;ap=4&amp;coi=772&amp;cop=main-title&amp;npp=4&amp;p=0&amp;pp=0&amp;pct=http%3a%2f%2fpartner.clickserver.com%2fClickHandler%3fparterCustomParamter%3dvalue1%26secondParameter%3dvalue2&amp;ep=4&amp;mid=9&amp;hash=7BC707301974D9AD50C3D4D7458F0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70609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60" y="1447060"/>
            <a:ext cx="234156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2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song about…</a:t>
            </a:r>
            <a:endParaRPr lang="he-IL" dirty="0"/>
          </a:p>
        </p:txBody>
      </p:sp>
      <p:pic>
        <p:nvPicPr>
          <p:cNvPr id="1026" name="Picture 2" descr="http://ccs.infospace.com/ClickHandler.ashx?ld=20151015&amp;app=1&amp;c=clearch2&amp;s=clearch2&amp;rc=clearch2&amp;dc=&amp;euip=31.44.136.129&amp;pvaid=816bd8094e1b4448be617401dbb12e2a&amp;dt=Desktop&amp;fct.uid=80a14344b6a64ae3b5d93e6d44227115&amp;en=HBV1x9K0sDpwFlfte6MecX1cqOTcn7uXet6JMSnvyKfaIxqj2WqC%2bw%3d%3d&amp;du=http%3a%2f%2fvatikim.files.wordpress.com%2f2011%2f05%2fd799d7a8d795d7a9d79cd799d79d.jpg&amp;ru=http%3a%2f%2fvatikim.files.wordpress.com%2f2011%2f05%2fd799d7a8d795d7a9d79cd799d79d.jpg&amp;ap=4&amp;coi=772&amp;cop=main-title&amp;npp=4&amp;p=0&amp;pp=0&amp;pct=http%3a%2f%2fpartner.clickserver.com%2fClickHandler%3fparterCustomParamter%3dvalue1%26secondParameter%3dvalue2&amp;ep=4&amp;mid=9&amp;hash=7BC707301974D9AD50C3D4D7458F0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70609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18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07653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Jerusalem- </a:t>
            </a:r>
            <a:r>
              <a:rPr lang="en-US" b="1" dirty="0" err="1" smtClean="0">
                <a:solidFill>
                  <a:schemeClr val="tx1"/>
                </a:solidFill>
              </a:rPr>
              <a:t>Yerushalim</a:t>
            </a:r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ccs.infospace.com/ClickHandler.ashx?ld=20151015&amp;app=1&amp;c=clearch2&amp;s=clearch2&amp;rc=clearch2&amp;dc=&amp;euip=31.44.136.129&amp;pvaid=816bd8094e1b4448be617401dbb12e2a&amp;dt=Desktop&amp;fct.uid=80a14344b6a64ae3b5d93e6d44227115&amp;en=HBV1x9K0sDpwFlfte6MecX1cqOTcn7uXet6JMSnvyKfaIxqj2WqC%2bw%3d%3d&amp;du=http%3a%2f%2fvatikim.files.wordpress.com%2f2011%2f05%2fd799d7a8d795d7a9d79cd799d79d.jpg&amp;ru=http%3a%2f%2fvatikim.files.wordpress.com%2f2011%2f05%2fd799d7a8d795d7a9d79cd799d79d.jpg&amp;ap=4&amp;coi=772&amp;cop=main-title&amp;npp=4&amp;p=0&amp;pp=0&amp;pct=http%3a%2f%2fpartner.clickserver.com%2fClickHandler%3fparterCustomParamter%3dvalue1%26secondParameter%3dvalue2&amp;ep=4&amp;mid=9&amp;hash=7BC707301974D9AD50C3D4D7458F0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70609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4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Jerusalem</a:t>
            </a:r>
            <a:br>
              <a:rPr lang="en-US" dirty="0" smtClean="0"/>
            </a:b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W</a:t>
            </a:r>
            <a:r>
              <a:rPr lang="en-US" dirty="0" smtClean="0"/>
              <a:t>ords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27784" y="1772816"/>
            <a:ext cx="3816424" cy="4800600"/>
          </a:xfrm>
        </p:spPr>
        <p:txBody>
          <a:bodyPr/>
          <a:lstStyle/>
          <a:p>
            <a:pPr algn="l" rtl="0"/>
            <a:r>
              <a:rPr lang="en-US" dirty="0" smtClean="0"/>
              <a:t>tears-</a:t>
            </a:r>
          </a:p>
          <a:p>
            <a:pPr algn="l" rtl="0"/>
            <a:r>
              <a:rPr lang="en-US" dirty="0" smtClean="0"/>
              <a:t>Western Wall-</a:t>
            </a:r>
          </a:p>
          <a:p>
            <a:pPr algn="l" rtl="0"/>
            <a:r>
              <a:rPr lang="en-US" dirty="0" smtClean="0"/>
              <a:t>pray-</a:t>
            </a:r>
          </a:p>
          <a:p>
            <a:pPr algn="l" rtl="0"/>
            <a:r>
              <a:rPr lang="en-US" dirty="0" smtClean="0"/>
              <a:t>best-</a:t>
            </a:r>
          </a:p>
          <a:p>
            <a:pPr algn="l" rtl="0"/>
            <a:r>
              <a:rPr lang="en-US" dirty="0" smtClean="0"/>
              <a:t>forever-</a:t>
            </a:r>
          </a:p>
          <a:p>
            <a:pPr algn="l" rtl="0"/>
            <a:r>
              <a:rPr lang="en-US" dirty="0" smtClean="0"/>
              <a:t>years-</a:t>
            </a:r>
          </a:p>
          <a:p>
            <a:pPr algn="l" rtl="0"/>
            <a:r>
              <a:rPr lang="en-US" dirty="0" smtClean="0"/>
              <a:t>place-</a:t>
            </a:r>
            <a:endParaRPr lang="en-US" dirty="0" smtClean="0"/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0245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137</TotalTime>
  <Words>143</Words>
  <Application>Microsoft Office PowerPoint</Application>
  <PresentationFormat>‫הצגה על המסך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מפנה השמש</vt:lpstr>
      <vt:lpstr>Today  we are going to learn a song</vt:lpstr>
      <vt:lpstr>The song is about…</vt:lpstr>
      <vt:lpstr>The song is about…</vt:lpstr>
      <vt:lpstr>The song is about…</vt:lpstr>
      <vt:lpstr>Is the song about…</vt:lpstr>
      <vt:lpstr>Is the song about…</vt:lpstr>
      <vt:lpstr>Is the song about…</vt:lpstr>
      <vt:lpstr>Jerusalem- Yerushalim</vt:lpstr>
      <vt:lpstr>Jerusalem New Words</vt:lpstr>
      <vt:lpstr>מצגת של PowerPoint</vt:lpstr>
      <vt:lpstr>Jerusalem song </vt:lpstr>
      <vt:lpstr>Jerusalem New Words</vt:lpstr>
      <vt:lpstr>Home work: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(n.)</dc:title>
  <dc:creator>MARSEL</dc:creator>
  <cp:lastModifiedBy>MARSEL</cp:lastModifiedBy>
  <cp:revision>9</cp:revision>
  <dcterms:created xsi:type="dcterms:W3CDTF">2015-10-15T12:23:20Z</dcterms:created>
  <dcterms:modified xsi:type="dcterms:W3CDTF">2015-10-18T17:15:22Z</dcterms:modified>
</cp:coreProperties>
</file>