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  <p:sldId id="262" r:id="rId3"/>
  </p:sldIdLst>
  <p:sldSz cx="10455275" cy="7323138"/>
  <p:notesSz cx="6858000" cy="9144000"/>
  <p:defaultTextStyle>
    <a:defPPr>
      <a:defRPr lang="he-IL"/>
    </a:defPPr>
    <a:lvl1pPr marL="0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7949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5898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3848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1797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39746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7695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5644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3594" algn="r" defTabSz="1015898" rtl="1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-1374" y="-102"/>
      </p:cViewPr>
      <p:guideLst>
        <p:guide orient="horz" pos="2307"/>
        <p:guide pos="32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4146" y="2274920"/>
            <a:ext cx="8886984" cy="1569728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68291" y="4149778"/>
            <a:ext cx="7318693" cy="18714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580074" y="293265"/>
            <a:ext cx="2352437" cy="62484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22764" y="293265"/>
            <a:ext cx="6883056" cy="6248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5895" y="4705795"/>
            <a:ext cx="8886984" cy="1454457"/>
          </a:xfrm>
        </p:spPr>
        <p:txBody>
          <a:bodyPr anchor="t"/>
          <a:lstStyle>
            <a:lvl1pPr algn="r">
              <a:defRPr sz="44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25895" y="3103859"/>
            <a:ext cx="8886984" cy="16019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9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8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8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7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6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6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5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22764" y="1708733"/>
            <a:ext cx="4617746" cy="483293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314765" y="1708733"/>
            <a:ext cx="4617746" cy="483293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22764" y="1639231"/>
            <a:ext cx="4619562" cy="6831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49" indent="0">
              <a:buNone/>
              <a:defRPr sz="2200" b="1"/>
            </a:lvl2pPr>
            <a:lvl3pPr marL="1015898" indent="0">
              <a:buNone/>
              <a:defRPr sz="2000" b="1"/>
            </a:lvl3pPr>
            <a:lvl4pPr marL="1523848" indent="0">
              <a:buNone/>
              <a:defRPr sz="1800" b="1"/>
            </a:lvl4pPr>
            <a:lvl5pPr marL="2031797" indent="0">
              <a:buNone/>
              <a:defRPr sz="1800" b="1"/>
            </a:lvl5pPr>
            <a:lvl6pPr marL="2539746" indent="0">
              <a:buNone/>
              <a:defRPr sz="1800" b="1"/>
            </a:lvl6pPr>
            <a:lvl7pPr marL="3047695" indent="0">
              <a:buNone/>
              <a:defRPr sz="1800" b="1"/>
            </a:lvl7pPr>
            <a:lvl8pPr marL="3555644" indent="0">
              <a:buNone/>
              <a:defRPr sz="1800" b="1"/>
            </a:lvl8pPr>
            <a:lvl9pPr marL="4063594" indent="0">
              <a:buNone/>
              <a:defRPr sz="18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2764" y="2322384"/>
            <a:ext cx="4619562" cy="421928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311135" y="1639231"/>
            <a:ext cx="4621377" cy="6831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49" indent="0">
              <a:buNone/>
              <a:defRPr sz="2200" b="1"/>
            </a:lvl2pPr>
            <a:lvl3pPr marL="1015898" indent="0">
              <a:buNone/>
              <a:defRPr sz="2000" b="1"/>
            </a:lvl3pPr>
            <a:lvl4pPr marL="1523848" indent="0">
              <a:buNone/>
              <a:defRPr sz="1800" b="1"/>
            </a:lvl4pPr>
            <a:lvl5pPr marL="2031797" indent="0">
              <a:buNone/>
              <a:defRPr sz="1800" b="1"/>
            </a:lvl5pPr>
            <a:lvl6pPr marL="2539746" indent="0">
              <a:buNone/>
              <a:defRPr sz="1800" b="1"/>
            </a:lvl6pPr>
            <a:lvl7pPr marL="3047695" indent="0">
              <a:buNone/>
              <a:defRPr sz="1800" b="1"/>
            </a:lvl7pPr>
            <a:lvl8pPr marL="3555644" indent="0">
              <a:buNone/>
              <a:defRPr sz="1800" b="1"/>
            </a:lvl8pPr>
            <a:lvl9pPr marL="4063594" indent="0">
              <a:buNone/>
              <a:defRPr sz="18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311135" y="2322384"/>
            <a:ext cx="4621377" cy="421928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2765" y="291569"/>
            <a:ext cx="3439713" cy="1240865"/>
          </a:xfrm>
        </p:spPr>
        <p:txBody>
          <a:bodyPr anchor="b"/>
          <a:lstStyle>
            <a:lvl1pPr algn="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087722" y="291570"/>
            <a:ext cx="5844789" cy="625009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522765" y="1532435"/>
            <a:ext cx="3439713" cy="5009230"/>
          </a:xfrm>
        </p:spPr>
        <p:txBody>
          <a:bodyPr/>
          <a:lstStyle>
            <a:lvl1pPr marL="0" indent="0">
              <a:buNone/>
              <a:defRPr sz="1600"/>
            </a:lvl1pPr>
            <a:lvl2pPr marL="507949" indent="0">
              <a:buNone/>
              <a:defRPr sz="1300"/>
            </a:lvl2pPr>
            <a:lvl3pPr marL="1015898" indent="0">
              <a:buNone/>
              <a:defRPr sz="1100"/>
            </a:lvl3pPr>
            <a:lvl4pPr marL="1523848" indent="0">
              <a:buNone/>
              <a:defRPr sz="1000"/>
            </a:lvl4pPr>
            <a:lvl5pPr marL="2031797" indent="0">
              <a:buNone/>
              <a:defRPr sz="1000"/>
            </a:lvl5pPr>
            <a:lvl6pPr marL="2539746" indent="0">
              <a:buNone/>
              <a:defRPr sz="1000"/>
            </a:lvl6pPr>
            <a:lvl7pPr marL="3047695" indent="0">
              <a:buNone/>
              <a:defRPr sz="1000"/>
            </a:lvl7pPr>
            <a:lvl8pPr marL="3555644" indent="0">
              <a:buNone/>
              <a:defRPr sz="1000"/>
            </a:lvl8pPr>
            <a:lvl9pPr marL="4063594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49307" y="5126196"/>
            <a:ext cx="6273165" cy="605177"/>
          </a:xfrm>
        </p:spPr>
        <p:txBody>
          <a:bodyPr anchor="b"/>
          <a:lstStyle>
            <a:lvl1pPr algn="r">
              <a:defRPr sz="2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049307" y="654336"/>
            <a:ext cx="6273165" cy="4393883"/>
          </a:xfrm>
        </p:spPr>
        <p:txBody>
          <a:bodyPr/>
          <a:lstStyle>
            <a:lvl1pPr marL="0" indent="0">
              <a:buNone/>
              <a:defRPr sz="3600"/>
            </a:lvl1pPr>
            <a:lvl2pPr marL="507949" indent="0">
              <a:buNone/>
              <a:defRPr sz="3100"/>
            </a:lvl2pPr>
            <a:lvl3pPr marL="1015898" indent="0">
              <a:buNone/>
              <a:defRPr sz="2700"/>
            </a:lvl3pPr>
            <a:lvl4pPr marL="1523848" indent="0">
              <a:buNone/>
              <a:defRPr sz="2200"/>
            </a:lvl4pPr>
            <a:lvl5pPr marL="2031797" indent="0">
              <a:buNone/>
              <a:defRPr sz="2200"/>
            </a:lvl5pPr>
            <a:lvl6pPr marL="2539746" indent="0">
              <a:buNone/>
              <a:defRPr sz="2200"/>
            </a:lvl6pPr>
            <a:lvl7pPr marL="3047695" indent="0">
              <a:buNone/>
              <a:defRPr sz="2200"/>
            </a:lvl7pPr>
            <a:lvl8pPr marL="3555644" indent="0">
              <a:buNone/>
              <a:defRPr sz="2200"/>
            </a:lvl8pPr>
            <a:lvl9pPr marL="4063594" indent="0">
              <a:buNone/>
              <a:defRPr sz="22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049307" y="5731373"/>
            <a:ext cx="6273165" cy="859451"/>
          </a:xfrm>
        </p:spPr>
        <p:txBody>
          <a:bodyPr/>
          <a:lstStyle>
            <a:lvl1pPr marL="0" indent="0">
              <a:buNone/>
              <a:defRPr sz="1600"/>
            </a:lvl1pPr>
            <a:lvl2pPr marL="507949" indent="0">
              <a:buNone/>
              <a:defRPr sz="1300"/>
            </a:lvl2pPr>
            <a:lvl3pPr marL="1015898" indent="0">
              <a:buNone/>
              <a:defRPr sz="1100"/>
            </a:lvl3pPr>
            <a:lvl4pPr marL="1523848" indent="0">
              <a:buNone/>
              <a:defRPr sz="1000"/>
            </a:lvl4pPr>
            <a:lvl5pPr marL="2031797" indent="0">
              <a:buNone/>
              <a:defRPr sz="1000"/>
            </a:lvl5pPr>
            <a:lvl6pPr marL="2539746" indent="0">
              <a:buNone/>
              <a:defRPr sz="1000"/>
            </a:lvl6pPr>
            <a:lvl7pPr marL="3047695" indent="0">
              <a:buNone/>
              <a:defRPr sz="1000"/>
            </a:lvl7pPr>
            <a:lvl8pPr marL="3555644" indent="0">
              <a:buNone/>
              <a:defRPr sz="1000"/>
            </a:lvl8pPr>
            <a:lvl9pPr marL="4063594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522764" y="293265"/>
            <a:ext cx="9409748" cy="1220523"/>
          </a:xfrm>
          <a:prstGeom prst="rect">
            <a:avLst/>
          </a:prstGeom>
        </p:spPr>
        <p:txBody>
          <a:bodyPr vert="horz" lIns="101590" tIns="50795" rIns="101590" bIns="50795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22764" y="1708733"/>
            <a:ext cx="9409748" cy="4832933"/>
          </a:xfrm>
          <a:prstGeom prst="rect">
            <a:avLst/>
          </a:prstGeom>
        </p:spPr>
        <p:txBody>
          <a:bodyPr vert="horz" lIns="101590" tIns="50795" rIns="101590" bIns="50795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7492947" y="6787465"/>
            <a:ext cx="2439564" cy="389889"/>
          </a:xfrm>
          <a:prstGeom prst="rect">
            <a:avLst/>
          </a:prstGeom>
        </p:spPr>
        <p:txBody>
          <a:bodyPr vert="horz" lIns="101590" tIns="50795" rIns="101590" bIns="50795" rtlCol="1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27747-F4C0-441E-A602-CB8BE7FE8322}" type="datetimeFigureOut">
              <a:rPr lang="he-IL" smtClean="0"/>
              <a:pPr/>
              <a:t>י'/אלול/תשע"ה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572219" y="6787465"/>
            <a:ext cx="3310837" cy="389889"/>
          </a:xfrm>
          <a:prstGeom prst="rect">
            <a:avLst/>
          </a:prstGeom>
        </p:spPr>
        <p:txBody>
          <a:bodyPr vert="horz" lIns="101590" tIns="50795" rIns="101590" bIns="50795" rtlCol="1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522764" y="6787465"/>
            <a:ext cx="2439564" cy="389889"/>
          </a:xfrm>
          <a:prstGeom prst="rect">
            <a:avLst/>
          </a:prstGeom>
        </p:spPr>
        <p:txBody>
          <a:bodyPr vert="horz" lIns="101590" tIns="50795" rIns="101590" bIns="50795" rtlCol="1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EE141-4D64-4554-A02F-48EBC015B27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5898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62" indent="-380962" algn="r" defTabSz="1015898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417" indent="-317468" algn="r" defTabSz="1015898" rtl="1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873" indent="-253975" algn="r" defTabSz="1015898" rtl="1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7822" indent="-253975" algn="r" defTabSz="1015898" rtl="1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771" indent="-253975" algn="r" defTabSz="1015898" rtl="1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721" indent="-253975" algn="r" defTabSz="1015898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670" indent="-253975" algn="r" defTabSz="1015898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619" indent="-253975" algn="r" defTabSz="1015898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568" indent="-253975" algn="r" defTabSz="1015898" rtl="1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49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98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848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797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746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695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644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594" algn="r" defTabSz="1015898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http://www.orianit.edu-negev.gov.il/ronit/sites/homepage/chetzronit/Images/verjaardag-11(1).jpg" TargetMode="External"/><Relationship Id="rId18" Type="http://schemas.openxmlformats.org/officeDocument/2006/relationships/image" Target="../media/image9.jpeg"/><Relationship Id="rId3" Type="http://schemas.openxmlformats.org/officeDocument/2006/relationships/image" Target="http://www.orianit.edu-negev.gov.il/ronit/sites/homepage/chetzronit/Images/eyes8.JPG" TargetMode="External"/><Relationship Id="rId21" Type="http://schemas.openxmlformats.org/officeDocument/2006/relationships/image" Target="http://linetpro.d-campus.net/nodewebimages/25208/luah_kefel.JPG" TargetMode="External"/><Relationship Id="rId7" Type="http://schemas.openxmlformats.org/officeDocument/2006/relationships/image" Target="http://www.orianit.edu-negev.gov.il/ronit/sites/homepage/chetzronit/Images/eyes6.JPG" TargetMode="External"/><Relationship Id="rId12" Type="http://schemas.openxmlformats.org/officeDocument/2006/relationships/image" Target="../media/image6.jpeg"/><Relationship Id="rId17" Type="http://schemas.openxmlformats.org/officeDocument/2006/relationships/image" Target="http://www.orianit.edu-negev.gov.il/ronit/sites/homepage/chetzronit/Images/8C6_12282931(1).JPG" TargetMode="External"/><Relationship Id="rId2" Type="http://schemas.openxmlformats.org/officeDocument/2006/relationships/image" Target="../media/image1.jpeg"/><Relationship Id="rId16" Type="http://schemas.openxmlformats.org/officeDocument/2006/relationships/image" Target="../media/image8.jpeg"/><Relationship Id="rId20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http://www.orianit.edu-negev.gov.il/ronit/sites/homepage/chetzronit/Images/FAMIL056.GIF" TargetMode="External"/><Relationship Id="rId5" Type="http://schemas.openxmlformats.org/officeDocument/2006/relationships/image" Target="http://www.orianit.edu-negev.gov.il/ronit/sites/homepage/chetzronit/Images/eyes0.JPG" TargetMode="External"/><Relationship Id="rId15" Type="http://schemas.openxmlformats.org/officeDocument/2006/relationships/image" Target="http://www.orianit.edu-negev.gov.il/ronit/sites/homepage/chetzronit/Images/C5C_12283074.JPG" TargetMode="External"/><Relationship Id="rId10" Type="http://schemas.openxmlformats.org/officeDocument/2006/relationships/image" Target="../media/image5.png"/><Relationship Id="rId19" Type="http://schemas.openxmlformats.org/officeDocument/2006/relationships/image" Target="http://www.orianit.edu-negev.gov.il/ronit/sites/homepage/chetzronit/Images/A8E_12282986.JPG" TargetMode="External"/><Relationship Id="rId4" Type="http://schemas.openxmlformats.org/officeDocument/2006/relationships/image" Target="../media/image2.jpeg"/><Relationship Id="rId9" Type="http://schemas.openxmlformats.org/officeDocument/2006/relationships/image" Target="http://www.orianit.edu-negev.gov.il/ronit/sites/homepage/chetzronit/Images/FO23.GIF" TargetMode="External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122920" y="6199108"/>
            <a:ext cx="4767610" cy="818054"/>
            <a:chOff x="1800" y="8719"/>
            <a:chExt cx="5040" cy="2438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18449" name="AutoShape 17"/>
            <p:cNvSpPr>
              <a:spLocks noChangeArrowheads="1"/>
            </p:cNvSpPr>
            <p:nvPr/>
          </p:nvSpPr>
          <p:spPr bwMode="auto">
            <a:xfrm>
              <a:off x="2340" y="9177"/>
              <a:ext cx="3960" cy="19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76200" cmpd="tri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>
                <a:cs typeface="Maya" pitchFamily="2" charset="-79"/>
              </a:endParaRPr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1800" y="8719"/>
              <a:ext cx="5040" cy="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 smtClean="0">
                <a:latin typeface="Arial" pitchFamily="34" charset="0"/>
                <a:ea typeface="Times New Roman" pitchFamily="18" charset="0"/>
                <a:cs typeface="Maya" pitchFamily="2" charset="-79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he-IL" b="1" dirty="0" smtClean="0">
                  <a:latin typeface="Arial" pitchFamily="34" charset="0"/>
                  <a:ea typeface="Times New Roman" pitchFamily="18" charset="0"/>
                  <a:cs typeface="Maya" pitchFamily="2" charset="-79"/>
                </a:rPr>
                <a:t>שמי: ____________________</a:t>
              </a:r>
              <a:endParaRPr lang="he-IL" sz="1000" dirty="0" smtClean="0">
                <a:latin typeface="Arial" pitchFamily="34" charset="0"/>
                <a:cs typeface="Maya" pitchFamily="2" charset="-79"/>
              </a:endParaRPr>
            </a:p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dirty="0" smtClean="0">
                <a:latin typeface="Arial" pitchFamily="34" charset="0"/>
                <a:cs typeface="Maya" pitchFamily="2" charset="-79"/>
              </a:endParaRPr>
            </a:p>
          </p:txBody>
        </p:sp>
      </p:grp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517545" y="585894"/>
            <a:ext cx="3886751" cy="2691216"/>
          </a:xfrm>
          <a:prstGeom prst="rect">
            <a:avLst/>
          </a:prstGeom>
        </p:spPr>
        <p:txBody>
          <a:bodyPr wrap="none" lIns="101590" tIns="50795" rIns="101590" bIns="5079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4000" b="1" kern="10" dirty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/>
                <a:cs typeface="Maya" pitchFamily="2" charset="-79"/>
              </a:rPr>
              <a:t>מחברת</a:t>
            </a:r>
          </a:p>
          <a:p>
            <a:pPr algn="ctr" rtl="1"/>
            <a:r>
              <a:rPr lang="he-IL" sz="4000" b="1" kern="10" dirty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/>
                <a:cs typeface="Maya" pitchFamily="2" charset="-79"/>
              </a:rPr>
              <a:t>חשבון</a:t>
            </a:r>
          </a:p>
          <a:p>
            <a:pPr algn="ctr" rtl="1"/>
            <a:endParaRPr lang="he-IL" sz="4000" b="1" kern="10" dirty="0">
              <a:ln w="254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/>
              <a:cs typeface="Maya" pitchFamily="2" charset="-79"/>
            </a:endParaRPr>
          </a:p>
        </p:txBody>
      </p:sp>
      <p:grpSp>
        <p:nvGrpSpPr>
          <p:cNvPr id="21" name="קבוצה 20"/>
          <p:cNvGrpSpPr/>
          <p:nvPr/>
        </p:nvGrpSpPr>
        <p:grpSpPr>
          <a:xfrm>
            <a:off x="5474640" y="278326"/>
            <a:ext cx="4610712" cy="6535810"/>
            <a:chOff x="4499992" y="0"/>
            <a:chExt cx="4577102" cy="6711602"/>
          </a:xfrm>
        </p:grpSpPr>
        <p:sp>
          <p:nvSpPr>
            <p:cNvPr id="18433" name="AutoShape 1"/>
            <p:cNvSpPr>
              <a:spLocks noChangeArrowheads="1"/>
            </p:cNvSpPr>
            <p:nvPr/>
          </p:nvSpPr>
          <p:spPr bwMode="auto">
            <a:xfrm>
              <a:off x="5004048" y="657200"/>
              <a:ext cx="3429000" cy="5600700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225425">
              <a:pattFill prst="pct40">
                <a:fgClr>
                  <a:srgbClr val="000000"/>
                </a:fgClr>
                <a:bgClr>
                  <a:srgbClr val="FFFFFF"/>
                </a:bgClr>
              </a:patt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/>
            </a:p>
          </p:txBody>
        </p:sp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4860032" y="1593304"/>
              <a:ext cx="3657600" cy="491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כפל וחילּוּק, חבּוּר </a:t>
              </a:r>
              <a:r>
                <a:rPr lang="he-IL" sz="2200" b="1" dirty="0" err="1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או</a:t>
              </a: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ֹ </a:t>
              </a:r>
              <a:r>
                <a:rPr lang="he-IL" sz="2200" b="1" dirty="0" err="1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חסּו</a:t>
              </a: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ּר</a:t>
              </a:r>
              <a:endParaRPr lang="he-IL" sz="1000" dirty="0" smtClean="0">
                <a:latin typeface="Arial" pitchFamily="34" charset="0"/>
                <a:cs typeface="Maya" pitchFamily="2" charset="-79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לעוֹלם לֹא אדע</a:t>
              </a:r>
              <a:endParaRPr lang="he-IL" sz="1000" dirty="0" smtClean="0">
                <a:latin typeface="Arial" pitchFamily="34" charset="0"/>
                <a:cs typeface="Maya" pitchFamily="2" charset="-79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מה מתר וּמה אסוּר.</a:t>
              </a:r>
              <a:endParaRPr lang="he-IL" sz="2200" b="1" dirty="0" smtClean="0">
                <a:latin typeface="Tahoma" pitchFamily="34" charset="0"/>
                <a:cs typeface="Maya" pitchFamily="2" charset="-79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2200" b="1" dirty="0" smtClean="0">
                  <a:solidFill>
                    <a:srgbClr val="333333"/>
                  </a:solidFill>
                  <a:latin typeface="Tahoma" pitchFamily="34" charset="0"/>
                  <a:cs typeface="Maya" pitchFamily="2" charset="-79"/>
                </a:rPr>
                <a:t>הכּללים כה רבים וכיצד אזכֹּר</a:t>
              </a:r>
              <a:endParaRPr lang="he-IL" sz="2200" b="1" dirty="0" smtClean="0">
                <a:latin typeface="Tahoma" pitchFamily="34" charset="0"/>
                <a:cs typeface="Maya" pitchFamily="2" charset="-79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לכן חשׁוּב להבין וּלעֹמק לחקֹר.</a:t>
              </a:r>
              <a:endParaRPr lang="he-IL" sz="1000" dirty="0" smtClean="0">
                <a:latin typeface="Arial" pitchFamily="34" charset="0"/>
                <a:cs typeface="Maya" pitchFamily="2" charset="-79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בּחשׁבּוֹן </a:t>
              </a:r>
              <a:r>
                <a:rPr lang="he-IL" sz="2200" b="1" dirty="0" err="1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הבנה</a:t>
              </a: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 זה העקר</a:t>
              </a:r>
              <a:endParaRPr lang="he-IL" sz="1000" dirty="0" smtClean="0">
                <a:latin typeface="Arial" pitchFamily="34" charset="0"/>
                <a:cs typeface="Maya" pitchFamily="2" charset="-79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ואז כל חוק הוֹפך מוּבן וּמוכר</a:t>
              </a:r>
              <a:endParaRPr lang="he-IL" sz="1000" dirty="0" smtClean="0">
                <a:latin typeface="Arial" pitchFamily="34" charset="0"/>
                <a:cs typeface="Maya" pitchFamily="2" charset="-79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ותרגּיל הוּא תּרוּפה בדוקה</a:t>
              </a:r>
              <a:endParaRPr lang="he-IL" sz="1000" dirty="0" smtClean="0">
                <a:latin typeface="Arial" pitchFamily="34" charset="0"/>
                <a:cs typeface="Maya" pitchFamily="2" charset="-79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לכֹל תּרגּיל </a:t>
              </a:r>
              <a:r>
                <a:rPr lang="he-IL" sz="2200" b="1" dirty="0" err="1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או</a:t>
              </a: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ֹ בְעיה ארוכּה,</a:t>
              </a:r>
              <a:endParaRPr lang="he-IL" sz="1000" dirty="0" smtClean="0">
                <a:latin typeface="Arial" pitchFamily="34" charset="0"/>
                <a:cs typeface="Maya" pitchFamily="2" charset="-79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אָז…</a:t>
              </a:r>
              <a:endParaRPr lang="he-IL" sz="1000" dirty="0" smtClean="0">
                <a:latin typeface="Arial" pitchFamily="34" charset="0"/>
                <a:cs typeface="Maya" pitchFamily="2" charset="-79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e-IL" sz="2200" b="1" dirty="0" smtClean="0">
                  <a:solidFill>
                    <a:srgbClr val="333333"/>
                  </a:solidFill>
                  <a:latin typeface="Arial" pitchFamily="34" charset="0"/>
                  <a:ea typeface="Times New Roman" pitchFamily="18" charset="0"/>
                  <a:cs typeface="Maya" pitchFamily="2" charset="-79"/>
                </a:rPr>
                <a:t>קדימה מתחילים.</a:t>
              </a:r>
              <a:endParaRPr lang="he-IL" sz="2700" b="1" dirty="0" smtClean="0">
                <a:latin typeface="Tahoma" pitchFamily="34" charset="0"/>
                <a:cs typeface="Maya" pitchFamily="2" charset="-79"/>
              </a:endParaRPr>
            </a:p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Maya" pitchFamily="2" charset="-79"/>
              </a:endParaRPr>
            </a:p>
          </p:txBody>
        </p:sp>
        <p:pic>
          <p:nvPicPr>
            <p:cNvPr id="18445" name="Picture 13" descr="http://www.orianit.edu-negev.gov.il/ronit/sites/homepage/chetzronit/Images/eyes8.JPG"/>
            <p:cNvPicPr>
              <a:picLocks noChangeAspect="1" noChangeArrowheads="1"/>
            </p:cNvPicPr>
            <p:nvPr/>
          </p:nvPicPr>
          <p:blipFill>
            <a:blip r:embed="rId2" r:link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004048" y="513184"/>
              <a:ext cx="717898" cy="1008112"/>
            </a:xfrm>
            <a:prstGeom prst="rect">
              <a:avLst/>
            </a:prstGeom>
            <a:noFill/>
          </p:spPr>
        </p:pic>
        <p:pic>
          <p:nvPicPr>
            <p:cNvPr id="18437" name="Picture 5" descr="http://www.orianit.edu-negev.gov.il/ronit/sites/homepage/chetzronit/Images/eyes0.JPG"/>
            <p:cNvPicPr>
              <a:picLocks noChangeAspect="1" noChangeArrowheads="1"/>
            </p:cNvPicPr>
            <p:nvPr/>
          </p:nvPicPr>
          <p:blipFill>
            <a:blip r:embed="rId4" r:link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6444208" y="0"/>
              <a:ext cx="844873" cy="1135403"/>
            </a:xfrm>
            <a:prstGeom prst="rect">
              <a:avLst/>
            </a:prstGeom>
            <a:noFill/>
          </p:spPr>
        </p:pic>
        <p:pic>
          <p:nvPicPr>
            <p:cNvPr id="18444" name="Picture 12" descr="http://www.orianit.edu-negev.gov.il/ronit/sites/homepage/chetzronit/Images/eyes6.JPG"/>
            <p:cNvPicPr>
              <a:picLocks noChangeAspect="1" noChangeArrowheads="1"/>
            </p:cNvPicPr>
            <p:nvPr/>
          </p:nvPicPr>
          <p:blipFill>
            <a:blip r:embed="rId6" r:link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499992" y="4329608"/>
              <a:ext cx="750888" cy="1028700"/>
            </a:xfrm>
            <a:prstGeom prst="rect">
              <a:avLst/>
            </a:prstGeom>
            <a:noFill/>
          </p:spPr>
        </p:pic>
        <p:pic>
          <p:nvPicPr>
            <p:cNvPr id="18438" name="Picture 6" descr="http://www.orianit.edu-negev.gov.il/ronit/sites/homepage/chetzronit/Images/FO23.GIF"/>
            <p:cNvPicPr>
              <a:picLocks noChangeAspect="1" noChangeArrowheads="1"/>
            </p:cNvPicPr>
            <p:nvPr/>
          </p:nvPicPr>
          <p:blipFill>
            <a:blip r:embed="rId8" r:link="rId9" cstate="print">
              <a:clrChange>
                <a:clrFrom>
                  <a:srgbClr val="FCFEFC"/>
                </a:clrFrom>
                <a:clrTo>
                  <a:srgbClr val="FCFEFC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172400" y="2529408"/>
              <a:ext cx="904694" cy="1080120"/>
            </a:xfrm>
            <a:prstGeom prst="rect">
              <a:avLst/>
            </a:prstGeom>
            <a:noFill/>
          </p:spPr>
        </p:pic>
        <p:pic>
          <p:nvPicPr>
            <p:cNvPr id="18443" name="Picture 11" descr="http://www.orianit.edu-negev.gov.il/ronit/sites/homepage/chetzronit/Images/FAMIL056.GIF"/>
            <p:cNvPicPr>
              <a:picLocks noChangeAspect="1" noChangeArrowheads="1"/>
            </p:cNvPicPr>
            <p:nvPr/>
          </p:nvPicPr>
          <p:blipFill>
            <a:blip r:embed="rId10" r:link="rId11" cstate="print">
              <a:clrChange>
                <a:clrFrom>
                  <a:srgbClr val="FCFEFC"/>
                </a:clrFrom>
                <a:clrTo>
                  <a:srgbClr val="FCFEFC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599105" y="2169369"/>
              <a:ext cx="718227" cy="989033"/>
            </a:xfrm>
            <a:prstGeom prst="rect">
              <a:avLst/>
            </a:prstGeom>
            <a:noFill/>
          </p:spPr>
        </p:pic>
        <p:pic>
          <p:nvPicPr>
            <p:cNvPr id="18440" name="Picture 8" descr="http://www.orianit.edu-negev.gov.il/ronit/sites/homepage/chetzronit/Images/verjaardag-11(1).jpg"/>
            <p:cNvPicPr>
              <a:picLocks noChangeAspect="1" noChangeArrowheads="1"/>
            </p:cNvPicPr>
            <p:nvPr/>
          </p:nvPicPr>
          <p:blipFill>
            <a:blip r:embed="rId12" r:link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735379" y="400000"/>
              <a:ext cx="941077" cy="1337320"/>
            </a:xfrm>
            <a:prstGeom prst="rect">
              <a:avLst/>
            </a:prstGeom>
            <a:noFill/>
          </p:spPr>
        </p:pic>
        <p:pic>
          <p:nvPicPr>
            <p:cNvPr id="18439" name="Picture 7" descr="http://www.orianit.edu-negev.gov.il/ronit/sites/homepage/chetzronit/Images/C5C_12283074.JPG"/>
            <p:cNvPicPr>
              <a:picLocks noChangeAspect="1" noChangeArrowheads="1"/>
            </p:cNvPicPr>
            <p:nvPr/>
          </p:nvPicPr>
          <p:blipFill>
            <a:blip r:embed="rId14" r:link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364088" y="5625752"/>
              <a:ext cx="912813" cy="971550"/>
            </a:xfrm>
            <a:prstGeom prst="rect">
              <a:avLst/>
            </a:prstGeom>
            <a:noFill/>
          </p:spPr>
        </p:pic>
        <p:pic>
          <p:nvPicPr>
            <p:cNvPr id="18442" name="Picture 10" descr="http://www.orianit.edu-negev.gov.il/ronit/sites/homepage/chetzronit/Images/8C6_12282931(1).JPG"/>
            <p:cNvPicPr>
              <a:picLocks noChangeAspect="1" noChangeArrowheads="1"/>
            </p:cNvPicPr>
            <p:nvPr/>
          </p:nvPicPr>
          <p:blipFill>
            <a:blip r:embed="rId16" r:link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8066409" y="4545632"/>
              <a:ext cx="754063" cy="1028700"/>
            </a:xfrm>
            <a:prstGeom prst="rect">
              <a:avLst/>
            </a:prstGeom>
            <a:noFill/>
          </p:spPr>
        </p:pic>
        <p:pic>
          <p:nvPicPr>
            <p:cNvPr id="18441" name="Picture 9" descr="http://www.orianit.edu-negev.gov.il/ronit/sites/homepage/chetzronit/Images/A8E_12282986.JPG"/>
            <p:cNvPicPr>
              <a:picLocks noChangeAspect="1" noChangeArrowheads="1"/>
            </p:cNvPicPr>
            <p:nvPr/>
          </p:nvPicPr>
          <p:blipFill>
            <a:blip r:embed="rId18" r:link="rId1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020272" y="5625752"/>
              <a:ext cx="785813" cy="1085850"/>
            </a:xfrm>
            <a:prstGeom prst="rect">
              <a:avLst/>
            </a:prstGeom>
            <a:noFill/>
          </p:spPr>
        </p:pic>
      </p:grpSp>
      <p:pic>
        <p:nvPicPr>
          <p:cNvPr id="18450" name="Picture 18" descr="http://linetpro.d-campus.net/nodewebimages/25208/luah_kefel.JPG"/>
          <p:cNvPicPr>
            <a:picLocks noChangeAspect="1" noChangeArrowheads="1"/>
          </p:cNvPicPr>
          <p:nvPr/>
        </p:nvPicPr>
        <p:blipFill>
          <a:blip r:embed="rId20" r:link="rId21" cstate="print">
            <a:grayscl/>
          </a:blip>
          <a:srcRect l="12789" t="15416" r="12088" b="7500"/>
          <a:stretch>
            <a:fillRect/>
          </a:stretch>
        </p:blipFill>
        <p:spPr bwMode="auto">
          <a:xfrm>
            <a:off x="781594" y="3123326"/>
            <a:ext cx="3622702" cy="269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1604935" y="2661975"/>
            <a:ext cx="1441428" cy="379581"/>
          </a:xfrm>
          <a:prstGeom prst="rect">
            <a:avLst/>
          </a:prstGeom>
          <a:noFill/>
        </p:spPr>
        <p:txBody>
          <a:bodyPr wrap="square" lIns="101590" tIns="50795" rIns="101590" bIns="50795" rtlCol="1">
            <a:spAutoFit/>
          </a:bodyPr>
          <a:lstStyle/>
          <a:p>
            <a:r>
              <a:rPr lang="he-IL" sz="1800" b="1" u="sng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Maya" pitchFamily="2" charset="-79"/>
              </a:rPr>
              <a:t>לוח הכפל</a:t>
            </a:r>
            <a:endParaRPr lang="he-IL" sz="1800" b="1" u="sng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cs typeface="Maya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בנינו\Desktop\הודיה\HODYAH\רקעים ומסגרות\מסגרות\תיקיה חדשה\BRDP02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254" y="-47651"/>
            <a:ext cx="4857715" cy="7323138"/>
          </a:xfrm>
          <a:prstGeom prst="rect">
            <a:avLst/>
          </a:prstGeom>
          <a:noFill/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616925" y="816569"/>
            <a:ext cx="3886751" cy="2691216"/>
          </a:xfrm>
          <a:prstGeom prst="rect">
            <a:avLst/>
          </a:prstGeom>
        </p:spPr>
        <p:txBody>
          <a:bodyPr wrap="none" lIns="101590" tIns="50795" rIns="101590" bIns="5079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he-IL" sz="4000" b="1" kern="10" dirty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/>
                <a:cs typeface="Maya" pitchFamily="2" charset="-79"/>
              </a:rPr>
              <a:t>מחברת</a:t>
            </a:r>
          </a:p>
          <a:p>
            <a:pPr algn="ctr" rtl="1"/>
            <a:r>
              <a:rPr lang="he-IL" sz="4000" b="1" kern="10" dirty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/>
                <a:cs typeface="Maya" pitchFamily="2" charset="-79"/>
              </a:rPr>
              <a:t>גיאומטריה</a:t>
            </a:r>
          </a:p>
          <a:p>
            <a:pPr algn="ctr" rtl="1"/>
            <a:endParaRPr lang="he-IL" sz="4000" b="1" kern="10" dirty="0">
              <a:ln w="254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/>
              <a:cs typeface="Maya" pitchFamily="2" charset="-79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946262" y="6122109"/>
            <a:ext cx="3293366" cy="741162"/>
            <a:chOff x="1800" y="8719"/>
            <a:chExt cx="5040" cy="2438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6" name="AutoShape 17"/>
            <p:cNvSpPr>
              <a:spLocks noChangeArrowheads="1"/>
            </p:cNvSpPr>
            <p:nvPr/>
          </p:nvSpPr>
          <p:spPr bwMode="auto">
            <a:xfrm>
              <a:off x="2340" y="9177"/>
              <a:ext cx="3960" cy="19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76200" cmpd="tri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e-IL">
                <a:cs typeface="Maya" pitchFamily="2" charset="-79"/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1800" y="8719"/>
              <a:ext cx="5040" cy="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 smtClean="0">
                <a:latin typeface="Arial" pitchFamily="34" charset="0"/>
                <a:ea typeface="Times New Roman" pitchFamily="18" charset="0"/>
                <a:cs typeface="Maya" pitchFamily="2" charset="-79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he-IL" b="1" dirty="0" smtClean="0">
                  <a:latin typeface="Arial" pitchFamily="34" charset="0"/>
                  <a:ea typeface="Times New Roman" pitchFamily="18" charset="0"/>
                  <a:cs typeface="Maya" pitchFamily="2" charset="-79"/>
                </a:rPr>
                <a:t>שמי: ______________</a:t>
              </a:r>
              <a:endParaRPr lang="he-IL" sz="1000" dirty="0" smtClean="0">
                <a:latin typeface="Arial" pitchFamily="34" charset="0"/>
                <a:cs typeface="Maya" pitchFamily="2" charset="-79"/>
              </a:endParaRPr>
            </a:p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dirty="0" smtClean="0">
                <a:latin typeface="Arial" pitchFamily="34" charset="0"/>
                <a:cs typeface="Maya" pitchFamily="2" charset="-79"/>
              </a:endParaRPr>
            </a:p>
          </p:txBody>
        </p:sp>
      </p:grpSp>
      <p:pic>
        <p:nvPicPr>
          <p:cNvPr id="1027" name="Picture 3" descr="C:\Users\בנינו\Desktop\הודיה חשבון\images (2)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450559" y="2585083"/>
            <a:ext cx="4283074" cy="2984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62</Words>
  <Application>Microsoft Office PowerPoint</Application>
  <PresentationFormat>מותאם אישית</PresentationFormat>
  <Paragraphs>20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בנינו</dc:creator>
  <cp:lastModifiedBy>בנינו</cp:lastModifiedBy>
  <cp:revision>87</cp:revision>
  <dcterms:created xsi:type="dcterms:W3CDTF">2015-08-13T17:28:08Z</dcterms:created>
  <dcterms:modified xsi:type="dcterms:W3CDTF">2015-08-26T09:55:08Z</dcterms:modified>
</cp:coreProperties>
</file>