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9144000" cy="6858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3" y="366713"/>
            <a:ext cx="4476751" cy="78009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8989-B7CC-4D4F-BBA0-84BCEB177615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3416-C1FC-473F-9462-AEF71EE1954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41690" t="18562" r="43905" b="76938"/>
          <a:stretch>
            <a:fillRect/>
          </a:stretch>
        </p:blipFill>
        <p:spPr bwMode="auto">
          <a:xfrm>
            <a:off x="107504" y="116632"/>
            <a:ext cx="6120680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8" name="Picture 14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37986" t="22648" r="43934" b="73620"/>
          <a:stretch>
            <a:fillRect/>
          </a:stretch>
        </p:blipFill>
        <p:spPr bwMode="auto">
          <a:xfrm>
            <a:off x="251520" y="3356992"/>
            <a:ext cx="7404117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46323" t="15749" r="43486" b="80876"/>
          <a:stretch>
            <a:fillRect/>
          </a:stretch>
        </p:blipFill>
        <p:spPr bwMode="auto">
          <a:xfrm>
            <a:off x="395536" y="332656"/>
            <a:ext cx="5040560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338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34110" t="26583" r="44189" b="70417"/>
          <a:stretch>
            <a:fillRect/>
          </a:stretch>
        </p:blipFill>
        <p:spPr bwMode="auto">
          <a:xfrm>
            <a:off x="72008" y="3789040"/>
            <a:ext cx="8964488" cy="2873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29750" t="29812" r="57043" b="66813"/>
          <a:stretch>
            <a:fillRect/>
          </a:stretch>
        </p:blipFill>
        <p:spPr bwMode="auto">
          <a:xfrm>
            <a:off x="539552" y="3645024"/>
            <a:ext cx="4608512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42849" t="29812" r="44263" b="66813"/>
          <a:stretch>
            <a:fillRect/>
          </a:stretch>
        </p:blipFill>
        <p:spPr bwMode="auto">
          <a:xfrm>
            <a:off x="3923928" y="332656"/>
            <a:ext cx="4680520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10" descr="C:\Users\בנינו\Desktop\Scan0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3096344" cy="2952328"/>
          </a:xfrm>
          <a:prstGeom prst="rect">
            <a:avLst/>
          </a:prstGeom>
          <a:ln w="3175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42740" t="33217" r="43928" b="63408"/>
          <a:stretch>
            <a:fillRect/>
          </a:stretch>
        </p:blipFill>
        <p:spPr bwMode="auto">
          <a:xfrm>
            <a:off x="467544" y="3375770"/>
            <a:ext cx="4392488" cy="2933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3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25858" t="33217" r="56895" b="63408"/>
          <a:stretch>
            <a:fillRect/>
          </a:stretch>
        </p:blipFill>
        <p:spPr bwMode="auto">
          <a:xfrm>
            <a:off x="2627784" y="260648"/>
            <a:ext cx="5624819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38520" t="40175" r="43768" b="56450"/>
          <a:stretch>
            <a:fillRect/>
          </a:stretch>
        </p:blipFill>
        <p:spPr bwMode="auto">
          <a:xfrm>
            <a:off x="4067944" y="3573016"/>
            <a:ext cx="4536504" cy="2944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3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17079" t="40175" r="61323" b="56450"/>
          <a:stretch>
            <a:fillRect/>
          </a:stretch>
        </p:blipFill>
        <p:spPr bwMode="auto">
          <a:xfrm>
            <a:off x="683568" y="404664"/>
            <a:ext cx="5509120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38664" t="36343" r="43605" b="59719"/>
          <a:stretch>
            <a:fillRect/>
          </a:stretch>
        </p:blipFill>
        <p:spPr bwMode="auto">
          <a:xfrm>
            <a:off x="4067944" y="3501008"/>
            <a:ext cx="4968552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20352" t="36343" r="61193" b="59719"/>
          <a:stretch>
            <a:fillRect/>
          </a:stretch>
        </p:blipFill>
        <p:spPr bwMode="auto">
          <a:xfrm>
            <a:off x="251520" y="404664"/>
            <a:ext cx="5112568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12679" t="43949" r="65310" b="52676"/>
          <a:stretch>
            <a:fillRect/>
          </a:stretch>
        </p:blipFill>
        <p:spPr bwMode="auto">
          <a:xfrm>
            <a:off x="179512" y="3501008"/>
            <a:ext cx="6336704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בנינו\Desktop\Scan0008 (2).jpg"/>
          <p:cNvPicPr>
            <a:picLocks noChangeAspect="1" noChangeArrowheads="1"/>
          </p:cNvPicPr>
          <p:nvPr/>
        </p:nvPicPr>
        <p:blipFill>
          <a:blip r:embed="rId2" cstate="print"/>
          <a:srcRect l="34346" t="43949" r="43474" b="52676"/>
          <a:stretch>
            <a:fillRect/>
          </a:stretch>
        </p:blipFill>
        <p:spPr bwMode="auto">
          <a:xfrm>
            <a:off x="251520" y="260648"/>
            <a:ext cx="6336704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‫הצגה על המסך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11</cp:revision>
  <dcterms:created xsi:type="dcterms:W3CDTF">2012-11-25T17:06:53Z</dcterms:created>
  <dcterms:modified xsi:type="dcterms:W3CDTF">2012-11-25T18:48:57Z</dcterms:modified>
</cp:coreProperties>
</file>