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2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F645-CF94-40E4-824C-B68A02B1B280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CB4B-5DA8-4C9F-B554-93E4272813F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F645-CF94-40E4-824C-B68A02B1B280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CB4B-5DA8-4C9F-B554-93E4272813F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F645-CF94-40E4-824C-B68A02B1B280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CB4B-5DA8-4C9F-B554-93E4272813F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F645-CF94-40E4-824C-B68A02B1B280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CB4B-5DA8-4C9F-B554-93E4272813F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F645-CF94-40E4-824C-B68A02B1B280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CB4B-5DA8-4C9F-B554-93E4272813F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F645-CF94-40E4-824C-B68A02B1B280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CB4B-5DA8-4C9F-B554-93E4272813F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F645-CF94-40E4-824C-B68A02B1B280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CB4B-5DA8-4C9F-B554-93E4272813F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F645-CF94-40E4-824C-B68A02B1B280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CB4B-5DA8-4C9F-B554-93E4272813F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F645-CF94-40E4-824C-B68A02B1B280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CB4B-5DA8-4C9F-B554-93E4272813F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F645-CF94-40E4-824C-B68A02B1B280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CB4B-5DA8-4C9F-B554-93E4272813F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F645-CF94-40E4-824C-B68A02B1B280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CB4B-5DA8-4C9F-B554-93E4272813F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BF645-CF94-40E4-824C-B68A02B1B280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5CB4B-5DA8-4C9F-B554-93E4272813F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בנינו\Desktop\הודיה\HODYAH\רקעים ומסגרות\מסגרות\תיקיה חדשה\BRDP0208.jpg"/>
          <p:cNvPicPr>
            <a:picLocks noChangeAspect="1" noChangeArrowheads="1"/>
          </p:cNvPicPr>
          <p:nvPr/>
        </p:nvPicPr>
        <p:blipFill>
          <a:blip r:embed="rId2" cstate="print"/>
          <a:srcRect t="1963"/>
          <a:stretch>
            <a:fillRect/>
          </a:stretch>
        </p:blipFill>
        <p:spPr bwMode="auto">
          <a:xfrm rot="5400000">
            <a:off x="1142999" y="-1143000"/>
            <a:ext cx="6858002" cy="9144002"/>
          </a:xfrm>
          <a:prstGeom prst="rect">
            <a:avLst/>
          </a:prstGeom>
          <a:noFill/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971600" y="1124744"/>
            <a:ext cx="7200800" cy="12961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2000" b="1" kern="10" spc="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1F497D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cs typeface="Maya"/>
              </a:rPr>
              <a:t>מה הבעיה</a:t>
            </a:r>
            <a:endParaRPr lang="he-IL" sz="2000" b="1" kern="10" spc="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1F497D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cs typeface="Maya"/>
            </a:endParaRPr>
          </a:p>
        </p:txBody>
      </p:sp>
      <p:sp>
        <p:nvSpPr>
          <p:cNvPr id="1027" name="WordArt 3" descr="שיש לבן"/>
          <p:cNvSpPr>
            <a:spLocks noChangeArrowheads="1" noChangeShapeType="1" noTextEdit="1"/>
          </p:cNvSpPr>
          <p:nvPr/>
        </p:nvSpPr>
        <p:spPr bwMode="auto">
          <a:xfrm>
            <a:off x="539552" y="3068960"/>
            <a:ext cx="7992888" cy="8640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Maya" pitchFamily="2" charset="-79"/>
              </a:rPr>
              <a:t>שְלָבּ</a:t>
            </a:r>
            <a:r>
              <a:rPr lang="he-IL" sz="3600" b="1" kern="1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Maya" pitchFamily="2" charset="-79"/>
              </a:rPr>
              <a:t>ִים </a:t>
            </a:r>
            <a:r>
              <a:rPr lang="he-IL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Maya" pitchFamily="2" charset="-79"/>
              </a:rPr>
              <a:t>בְּפִתְרוֹן </a:t>
            </a:r>
            <a:r>
              <a:rPr lang="he-IL" sz="3600" b="1" kern="1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Maya" pitchFamily="2" charset="-79"/>
              </a:rPr>
              <a:t>שְׁא</a:t>
            </a:r>
            <a:r>
              <a:rPr lang="he-IL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Maya" pitchFamily="2" charset="-79"/>
              </a:rPr>
              <a:t>ֵלָה </a:t>
            </a:r>
            <a:r>
              <a:rPr lang="he-IL" sz="3600" b="1" kern="1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Maya" pitchFamily="2" charset="-79"/>
              </a:rPr>
              <a:t>מִלוּלִי</a:t>
            </a:r>
            <a:r>
              <a:rPr lang="he-IL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Maya" pitchFamily="2" charset="-79"/>
              </a:rPr>
              <a:t>ת</a:t>
            </a:r>
            <a:endParaRPr lang="he-IL" sz="3600" b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/>
              <a:cs typeface="Maya" pitchFamily="2" charset="-79"/>
            </a:endParaRPr>
          </a:p>
        </p:txBody>
      </p:sp>
      <p:pic>
        <p:nvPicPr>
          <p:cNvPr id="3" name="Picture 2" descr="http://www.orianit.edu-negev.gov.il/ronit/sites/homepage/chetzronit/Images/AAF_as284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139952" y="4077072"/>
            <a:ext cx="2592288" cy="2329970"/>
          </a:xfrm>
          <a:prstGeom prst="rect">
            <a:avLst/>
          </a:prstGeom>
          <a:noFill/>
        </p:spPr>
      </p:pic>
      <p:sp>
        <p:nvSpPr>
          <p:cNvPr id="7" name="ירח 6"/>
          <p:cNvSpPr/>
          <p:nvPr/>
        </p:nvSpPr>
        <p:spPr>
          <a:xfrm rot="5400000">
            <a:off x="5436096" y="3717032"/>
            <a:ext cx="288032" cy="864096"/>
          </a:xfrm>
          <a:prstGeom prst="moon">
            <a:avLst>
              <a:gd name="adj" fmla="val 7116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בנינו\Desktop\הודיה\HODYAH\רקעים ומסגרות\מסגרות\תיקיה חדשה\BRDP0218.jpg"/>
          <p:cNvPicPr>
            <a:picLocks noChangeAspect="1" noChangeArrowheads="1"/>
          </p:cNvPicPr>
          <p:nvPr/>
        </p:nvPicPr>
        <p:blipFill>
          <a:blip r:embed="rId2" cstate="print"/>
          <a:srcRect t="769"/>
          <a:stretch>
            <a:fillRect/>
          </a:stretch>
        </p:blipFill>
        <p:spPr bwMode="auto">
          <a:xfrm rot="5400000">
            <a:off x="1251012" y="-1215516"/>
            <a:ext cx="6858000" cy="9289032"/>
          </a:xfrm>
          <a:prstGeom prst="rect">
            <a:avLst/>
          </a:prstGeom>
          <a:noFill/>
        </p:spPr>
      </p:pic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-396552" y="288032"/>
            <a:ext cx="9468544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1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66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א.</a:t>
            </a:r>
            <a:r>
              <a:rPr kumimoji="0" lang="en-US" sz="66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 </a:t>
            </a:r>
            <a:r>
              <a:rPr kumimoji="0" lang="he-IL" sz="6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קִרְאוּ בְּעִיוּן אֶת הַשְׁא</a:t>
            </a:r>
            <a:r>
              <a:rPr kumimoji="0" lang="he-IL" sz="6000" b="1" i="0" u="none" strike="noStrike" normalizeH="0" baseline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ֵלָה </a:t>
            </a:r>
            <a:r>
              <a:rPr kumimoji="0" lang="he-IL" sz="6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הַמִילוּלִית מִתְחִילָתָה וְעָד סוֹפָה.</a:t>
            </a:r>
            <a:endParaRPr kumimoji="0" lang="he-IL" sz="66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ea typeface="Arial" pitchFamily="34" charset="0"/>
              <a:cs typeface="Maya" pitchFamily="2" charset="-79"/>
            </a:endParaRPr>
          </a:p>
          <a:p>
            <a:pPr marL="0" marR="0" lvl="0" indent="0" defTabSz="914400" rtl="1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66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ea typeface="Arial" pitchFamily="34" charset="0"/>
              <a:cs typeface="Maya" pitchFamily="2" charset="-79"/>
            </a:endParaRPr>
          </a:p>
          <a:p>
            <a:pPr marL="0" marR="0" lvl="0" indent="0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05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Maya" pitchFamily="2" charset="-79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-612576" y="2306116"/>
            <a:ext cx="9721080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57150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66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ב.</a:t>
            </a:r>
            <a:r>
              <a:rPr kumimoji="0" lang="en-US" sz="66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 </a:t>
            </a:r>
            <a:r>
              <a:rPr kumimoji="0" lang="he-IL" sz="6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קִרְאוּ </a:t>
            </a:r>
            <a:r>
              <a:rPr kumimoji="0" lang="he-IL" sz="6000" b="1" i="0" u="none" strike="noStrike" normalizeH="0" baseline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שׁו</a:t>
            </a:r>
            <a:r>
              <a:rPr kumimoji="0" lang="he-IL" sz="6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ּב  אֶת הַשְׁאֵלָה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 </a:t>
            </a:r>
            <a:r>
              <a:rPr kumimoji="0" lang="he-IL" sz="6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הַמִילוּלִית. </a:t>
            </a:r>
          </a:p>
          <a:p>
            <a:pPr marL="0" marR="57150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ג.</a:t>
            </a:r>
            <a:r>
              <a:rPr kumimoji="0" lang="en-US" sz="6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 </a:t>
            </a:r>
            <a:r>
              <a:rPr kumimoji="0" lang="he-IL" sz="6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הַדְגִישׁוּ בְּמַדְגִישׁ </a:t>
            </a:r>
            <a:r>
              <a:rPr kumimoji="0" lang="he-IL" sz="6000" b="1" i="0" u="none" strike="noStrike" normalizeH="0" baseline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אֶ</a:t>
            </a:r>
            <a:r>
              <a:rPr kumimoji="0" lang="he-IL" sz="6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ת</a:t>
            </a:r>
            <a:r>
              <a:rPr kumimoji="0" lang="en-US" sz="6000" b="1" i="0" u="none" strike="noStrike" normalizeH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 </a:t>
            </a:r>
            <a:r>
              <a:rPr kumimoji="0" lang="he-IL" sz="6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הַנְתוּנִים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.</a:t>
            </a:r>
            <a:endParaRPr kumimoji="0" lang="en-US" sz="60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ea typeface="Arial" pitchFamily="34" charset="0"/>
              <a:cs typeface="Maya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בנינו\Desktop\הודיה\HODYAH\רקעים ומסגרות\מסגרות\תיקיה חדשה\BRDP0218.jpg"/>
          <p:cNvPicPr>
            <a:picLocks noChangeAspect="1" noChangeArrowheads="1"/>
          </p:cNvPicPr>
          <p:nvPr/>
        </p:nvPicPr>
        <p:blipFill>
          <a:blip r:embed="rId2" cstate="print"/>
          <a:srcRect t="769"/>
          <a:stretch>
            <a:fillRect/>
          </a:stretch>
        </p:blipFill>
        <p:spPr bwMode="auto">
          <a:xfrm rot="5400000">
            <a:off x="1251012" y="-1215516"/>
            <a:ext cx="6858000" cy="9289032"/>
          </a:xfrm>
          <a:prstGeom prst="rect">
            <a:avLst/>
          </a:prstGeom>
          <a:noFill/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-108520" y="-171400"/>
            <a:ext cx="91440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>
                <a:tab pos="441325" algn="l"/>
              </a:tabLst>
            </a:pPr>
            <a:r>
              <a:rPr lang="he-IL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ד.</a:t>
            </a:r>
            <a:r>
              <a:rPr lang="en-US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 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הַקִיפוּ </a:t>
            </a:r>
            <a:r>
              <a:rPr lang="he-IL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אֶ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ת </a:t>
            </a:r>
            <a:r>
              <a:rPr lang="he-IL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הַשְׁאֶלָה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. 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</a:pP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(אֶת מַה שֶׁצָרִיךְ </a:t>
            </a:r>
            <a:r>
              <a:rPr lang="he-IL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לִמְצוֹ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א).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ea typeface="Arial" pitchFamily="34" charset="0"/>
              <a:cs typeface="Maya" pitchFamily="2" charset="-79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ea typeface="Arial" pitchFamily="34" charset="0"/>
              <a:cs typeface="Maya" pitchFamily="2" charset="-79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252536" y="2204864"/>
            <a:ext cx="9433048" cy="63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0" fontAlgn="base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e-IL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ה. 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זֲהוּ </a:t>
            </a:r>
            <a:r>
              <a:rPr lang="he-IL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אֶ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ת הַרֶמֶז הַמִילוּ</a:t>
            </a:r>
            <a:r>
              <a:rPr lang="he-IL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לִי </a:t>
            </a:r>
            <a:r>
              <a:rPr lang="he-IL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לִבְּחִירָת </a:t>
            </a:r>
            <a:r>
              <a:rPr lang="he-IL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פְּעוּל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ַת </a:t>
            </a:r>
            <a:r>
              <a:rPr lang="he-IL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הַחֶשְׁ</a:t>
            </a:r>
            <a:r>
              <a:rPr lang="he-IL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בּוֹן 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הַמַתְאִימָה.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ea typeface="Arial" pitchFamily="34" charset="0"/>
              <a:cs typeface="Maya" pitchFamily="2" charset="-79"/>
            </a:endParaRPr>
          </a:p>
          <a:p>
            <a:r>
              <a:rPr lang="he-IL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ו. </a:t>
            </a:r>
            <a:r>
              <a:rPr lang="he-IL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מִתְחוּ  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תַחְתָיו </a:t>
            </a:r>
            <a:r>
              <a:rPr lang="he-IL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קַ</a:t>
            </a:r>
            <a:r>
              <a:rPr lang="he-IL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ו (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גָדוֹל </a:t>
            </a:r>
            <a:r>
              <a:rPr lang="he-IL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ב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ְּ, קָטָן </a:t>
            </a:r>
            <a:r>
              <a:rPr lang="he-IL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ב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ְּ, גָדוֹל </a:t>
            </a:r>
            <a:r>
              <a:rPr lang="he-IL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פּ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ִי,</a:t>
            </a:r>
            <a:r>
              <a:rPr lang="he-IL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 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יוֹתֵר </a:t>
            </a:r>
            <a:r>
              <a:rPr lang="he-IL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מ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ֵ,  פָּחוֹת </a:t>
            </a:r>
            <a:r>
              <a:rPr lang="he-IL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מ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ֵ....)</a:t>
            </a:r>
          </a:p>
          <a:p>
            <a:pPr marR="1143000" lvl="0" indent="0" fontAlgn="base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 </a:t>
            </a:r>
          </a:p>
          <a:p>
            <a:pPr marR="0" lvl="0" indent="0" fontAlgn="base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he-IL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ea typeface="Arial" pitchFamily="34" charset="0"/>
              <a:cs typeface="Maya" pitchFamily="2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בנינו\Desktop\הודיה\HODYAH\רקעים ומסגרות\מסגרות\תיקיה חדשה\BRDP0218.jpg"/>
          <p:cNvPicPr>
            <a:picLocks noChangeAspect="1" noChangeArrowheads="1"/>
          </p:cNvPicPr>
          <p:nvPr/>
        </p:nvPicPr>
        <p:blipFill>
          <a:blip r:embed="rId2" cstate="print"/>
          <a:srcRect t="769"/>
          <a:stretch>
            <a:fillRect/>
          </a:stretch>
        </p:blipFill>
        <p:spPr bwMode="auto">
          <a:xfrm rot="5400000">
            <a:off x="1251012" y="-1215516"/>
            <a:ext cx="6858000" cy="9289032"/>
          </a:xfrm>
          <a:prstGeom prst="rect">
            <a:avLst/>
          </a:prstGeom>
          <a:noFill/>
        </p:spPr>
      </p:pic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-176213" y="116632"/>
            <a:ext cx="9320213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0" fontAlgn="base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e-IL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ז</a:t>
            </a:r>
            <a:r>
              <a:rPr lang="he-IL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. 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הֵיעֲזְ</a:t>
            </a:r>
            <a:r>
              <a:rPr lang="he-IL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רוּ 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בְּאֶמְצְעֵי </a:t>
            </a:r>
            <a:r>
              <a:rPr lang="he-IL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הַמְח</a:t>
            </a:r>
            <a:r>
              <a:rPr lang="he-IL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ָשָׁה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, </a:t>
            </a:r>
            <a:r>
              <a:rPr lang="he-IL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  שִׂרְטוּט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, צִיוּר,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ea typeface="Arial" pitchFamily="34" charset="0"/>
              <a:cs typeface="Maya" pitchFamily="2" charset="-79"/>
            </a:endParaRPr>
          </a:p>
          <a:p>
            <a:pPr marR="0" lvl="0" indent="0" fontAlgn="base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e-IL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ח. 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כִּתְ</a:t>
            </a:r>
            <a:r>
              <a:rPr lang="he-IL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בוּ 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תַרְגִיל מַתְאִים </a:t>
            </a:r>
            <a:r>
              <a:rPr lang="he-IL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וּפִתְרוּ .</a:t>
            </a:r>
          </a:p>
          <a:p>
            <a:r>
              <a:rPr lang="he-IL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ט. 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כִּתְבוּ תְשׁוּ</a:t>
            </a:r>
            <a:r>
              <a:rPr lang="he-IL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בָה 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מִילוּלִית.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ea typeface="Arial" pitchFamily="34" charset="0"/>
              <a:cs typeface="Maya" pitchFamily="2" charset="-79"/>
            </a:endParaRPr>
          </a:p>
          <a:p>
            <a:r>
              <a:rPr lang="he-IL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י.  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בִּדְקוּ </a:t>
            </a:r>
            <a:r>
              <a:rPr lang="he-IL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הַא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ִם תְשׁוּבַתְכֶם </a:t>
            </a:r>
            <a:r>
              <a:rPr lang="he-IL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עוֹנָה </a:t>
            </a:r>
            <a:r>
              <a:rPr lang="he-IL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עָ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ל הַשְׁאֶלָה </a:t>
            </a:r>
            <a:r>
              <a:rPr lang="he-IL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שֶׁהֵקַפְתֶם</a:t>
            </a:r>
            <a:r>
              <a:rPr lang="he-I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Maya" pitchFamily="2" charset="-79"/>
              </a:rPr>
              <a:t>.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ea typeface="Arial" pitchFamily="34" charset="0"/>
              <a:cs typeface="Maya" pitchFamily="2" charset="-79"/>
            </a:endParaRPr>
          </a:p>
          <a:p>
            <a:r>
              <a:rPr lang="en-US" sz="6000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</a:t>
            </a:r>
          </a:p>
          <a:p>
            <a:pPr marR="0" lvl="0" indent="0" fontAlgn="base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he-IL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ea typeface="Arial" pitchFamily="34" charset="0"/>
              <a:cs typeface="Maya" pitchFamily="2" charset="-79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110</Words>
  <Application>Microsoft Office PowerPoint</Application>
  <PresentationFormat>‫הצגה על המסך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שקופית 1</vt:lpstr>
      <vt:lpstr>שקופית 2</vt:lpstr>
      <vt:lpstr>שקופית 3</vt:lpstr>
      <vt:lpstr>שקופית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בנינו</dc:creator>
  <cp:lastModifiedBy>בנינו</cp:lastModifiedBy>
  <cp:revision>8</cp:revision>
  <dcterms:created xsi:type="dcterms:W3CDTF">2015-08-19T09:54:24Z</dcterms:created>
  <dcterms:modified xsi:type="dcterms:W3CDTF">2015-08-24T10:52:23Z</dcterms:modified>
</cp:coreProperties>
</file>