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9/29/2015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32" name="מלבן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מלבן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מלבן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מלבן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מלבן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56" name="מלבן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מלבן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מלבן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מלבן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9/29/2015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9/29/2015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כותרת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22" name="כותרת משנה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7ABED6-D47F-46DA-9AB8-0ADB44C38B0B}" type="datetimeFigureOut">
              <a:rPr lang="he-I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ט"ז/תשרי/תשע"ו</a:t>
            </a:fld>
            <a:endParaRPr lang="he-I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מציין מיקום של כותרת תחתונה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6695A7-2651-45FA-AE93-BF173149EB3E}" type="slidenum">
              <a:rPr lang="he-I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he-I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אליפסה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אליפסה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559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7ABED6-D47F-46DA-9AB8-0ADB44C38B0B}" type="datetimeFigureOut">
              <a:rPr lang="he-I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ט"ז/תשרי/תשע"ו</a:t>
            </a:fld>
            <a:endParaRPr lang="he-I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6695A7-2651-45FA-AE93-BF173149EB3E}" type="slidenum">
              <a:rPr lang="he-I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he-I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48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7ABED6-D47F-46DA-9AB8-0ADB44C38B0B}" type="datetimeFigureOut">
              <a:rPr lang="he-I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ט"ז/תשרי/תשע"ו</a:t>
            </a:fld>
            <a:endParaRPr lang="he-I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6695A7-2651-45FA-AE93-BF173149EB3E}" type="slidenum">
              <a:rPr lang="he-I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he-I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מלבן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אליפסה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אליפסה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537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7ABED6-D47F-46DA-9AB8-0ADB44C38B0B}" type="datetimeFigureOut">
              <a:rPr lang="he-I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ט"ז/תשרי/תשע"ו</a:t>
            </a:fld>
            <a:endParaRPr lang="he-I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6695A7-2651-45FA-AE93-BF173149EB3E}" type="slidenum">
              <a:rPr lang="he-I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he-I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831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7ABED6-D47F-46DA-9AB8-0ADB44C38B0B}" type="datetimeFigureOut">
              <a:rPr lang="he-I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ט"ז/תשרי/תשע"ו</a:t>
            </a:fld>
            <a:endParaRPr lang="he-I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6695A7-2651-45FA-AE93-BF173149EB3E}" type="slidenum">
              <a:rPr lang="he-I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he-I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546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7ABED6-D47F-46DA-9AB8-0ADB44C38B0B}" type="datetimeFigureOut">
              <a:rPr lang="he-I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ט"ז/תשרי/תשע"ו</a:t>
            </a:fld>
            <a:endParaRPr lang="he-I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6695A7-2651-45FA-AE93-BF173149EB3E}" type="slidenum">
              <a:rPr lang="he-I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he-I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919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7ABED6-D47F-46DA-9AB8-0ADB44C38B0B}" type="datetimeFigureOut">
              <a:rPr lang="he-I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ט"ז/תשרי/תשע"ו</a:t>
            </a:fld>
            <a:endParaRPr lang="he-I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6695A7-2651-45FA-AE93-BF173149EB3E}" type="slidenum">
              <a:rPr lang="he-I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he-I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מלבן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433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7ABED6-D47F-46DA-9AB8-0ADB44C38B0B}" type="datetimeFigureOut">
              <a:rPr lang="he-I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ט"ז/תשרי/תשע"ו</a:t>
            </a:fld>
            <a:endParaRPr lang="he-I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6695A7-2651-45FA-AE93-BF173149EB3E}" type="slidenum">
              <a:rPr lang="he-I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he-I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898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9/29/2015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7ABED6-D47F-46DA-9AB8-0ADB44C38B0B}" type="datetimeFigureOut">
              <a:rPr lang="he-I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ט"ז/תשרי/תשע"ו</a:t>
            </a:fld>
            <a:endParaRPr lang="he-I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6695A7-2651-45FA-AE93-BF173149EB3E}" type="slidenum">
              <a:rPr lang="he-I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he-I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9" name="תרשים זרימה: תהליך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תרשים זרימה: תהליך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4087385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7ABED6-D47F-46DA-9AB8-0ADB44C38B0B}" type="datetimeFigureOut">
              <a:rPr lang="he-I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ט"ז/תשרי/תשע"ו</a:t>
            </a:fld>
            <a:endParaRPr lang="he-I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6695A7-2651-45FA-AE93-BF173149EB3E}" type="slidenum">
              <a:rPr lang="he-I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he-I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852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7ABED6-D47F-46DA-9AB8-0ADB44C38B0B}" type="datetimeFigureOut">
              <a:rPr lang="he-I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ט"ז/תשרי/תשע"ו</a:t>
            </a:fld>
            <a:endParaRPr lang="he-I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6695A7-2651-45FA-AE93-BF173149EB3E}" type="slidenum">
              <a:rPr lang="he-I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he-I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16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צורה חופשית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צורה חופשית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צורה חופשית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צורה חופשית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צורה חופשית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צורה חופשית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צורה חופשית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צורה חופשית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צורה חופשית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צורה חופשית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צורה חופשית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צורה חופשית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צורה חופשית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צורה חופשית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צורה חופשית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9/29/2015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8" name="מלבן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מלבן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מלבן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מלבן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מלבן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9/29/2015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מלבן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9/29/2015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מלבן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מלבן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מלבן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מלבן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מלבן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מלבן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מלבן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מלבן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9/29/2015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9/29/2015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9/29/2015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מחבר ישר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קבוצה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מחבר ישר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מחבר ישר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מחבר ישר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e-IL" smtClean="0"/>
              <a:t>לחץ על הסמל כדי להוסיף תמונה</a:t>
            </a:r>
            <a:endParaRPr kumimoji="0"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grpSp>
        <p:nvGrpSpPr>
          <p:cNvPr id="14" name="קבוצה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מחבר ישר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מחבר ישר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מחבר ישר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קבוצה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מחבר ישר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מחבר ישר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מחבר ישר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9/29/2015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מלבן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מלבן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מלבן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מלבן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מלבן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מלבן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מלבן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מלבן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eaLnBrk="1" latinLnBrk="0" hangingPunct="1"/>
            <a:fld id="{8F6BCBE8-30B0-4476-8762-9236B142003A}" type="datetimeFigureOut">
              <a:rPr lang="en-US" smtClean="0"/>
              <a:pPr eaLnBrk="1" latinLnBrk="0" hangingPunct="1"/>
              <a:t>9/29/2015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r" rtl="1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r" rtl="1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r" rtl="1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r" rtl="1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עוגה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אליפסה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טבעת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מציין מיקום של כותרת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מציין מיקום טקסט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24" name="מציין מיקום של תאריך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rtl="1"/>
            <a:fld id="{457ABED6-D47F-46DA-9AB8-0ADB44C38B0B}" type="datetimeFigureOut">
              <a:rPr lang="he-I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rtl="1"/>
              <a:t>ט"ז/תשרי/תשע"ו</a:t>
            </a:fld>
            <a:endParaRPr lang="he-I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r" rtl="1"/>
            <a:endParaRPr lang="he-I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מציין מיקום של מספר שקופית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rtl="1"/>
            <a:fld id="{2F6695A7-2651-45FA-AE93-BF173149EB3E}" type="slidenum">
              <a:rPr lang="he-IL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 rtl="1"/>
              <a:t>‹#›</a:t>
            </a:fld>
            <a:endParaRPr lang="he-IL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מלבן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43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4.jpg"/><Relationship Id="rId4" Type="http://schemas.openxmlformats.org/officeDocument/2006/relationships/image" Target="../media/image8.jpg"/><Relationship Id="rId9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Neighborhood (n.)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435608" y="3140968"/>
            <a:ext cx="7498080" cy="3107432"/>
          </a:xfrm>
        </p:spPr>
        <p:txBody>
          <a:bodyPr/>
          <a:lstStyle/>
          <a:p>
            <a:pPr marL="82296" indent="0" algn="l" rtl="0">
              <a:buNone/>
            </a:pPr>
            <a:r>
              <a:rPr lang="en-US" dirty="0" smtClean="0"/>
              <a:t>In the </a:t>
            </a:r>
            <a:r>
              <a:rPr lang="en-US" dirty="0" smtClean="0">
                <a:solidFill>
                  <a:srgbClr val="FF0000"/>
                </a:solidFill>
              </a:rPr>
              <a:t>neighborhood  </a:t>
            </a:r>
            <a:r>
              <a:rPr lang="en-US" dirty="0" smtClean="0"/>
              <a:t>we have…</a:t>
            </a:r>
          </a:p>
          <a:p>
            <a:pPr marL="596646" indent="-514350" algn="l" rtl="0">
              <a:buFont typeface="+mj-lt"/>
              <a:buAutoNum type="arabicPeriod"/>
            </a:pPr>
            <a:r>
              <a:rPr lang="en-US" dirty="0" smtClean="0"/>
              <a:t>Many houses</a:t>
            </a:r>
          </a:p>
          <a:p>
            <a:pPr marL="596646" indent="-514350" algn="l" rtl="0">
              <a:buFont typeface="+mj-lt"/>
              <a:buAutoNum type="arabicPeriod"/>
            </a:pPr>
            <a:r>
              <a:rPr lang="en-US" dirty="0" smtClean="0"/>
              <a:t>Many horses</a:t>
            </a:r>
          </a:p>
          <a:p>
            <a:pPr marL="82296" indent="0" algn="l" rtl="0">
              <a:buNone/>
            </a:pP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20" y="836712"/>
            <a:ext cx="3240781" cy="2430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96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prize (n.)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435608" y="3140968"/>
            <a:ext cx="7498080" cy="3107432"/>
          </a:xfrm>
        </p:spPr>
        <p:txBody>
          <a:bodyPr/>
          <a:lstStyle/>
          <a:p>
            <a:pPr marL="82296" indent="0" algn="l" rtl="0">
              <a:buNone/>
            </a:pPr>
            <a:r>
              <a:rPr lang="en-US" dirty="0" smtClean="0"/>
              <a:t>I get a </a:t>
            </a:r>
            <a:r>
              <a:rPr lang="en-US" dirty="0" smtClean="0">
                <a:solidFill>
                  <a:srgbClr val="FF0000"/>
                </a:solidFill>
              </a:rPr>
              <a:t>prize </a:t>
            </a:r>
            <a:r>
              <a:rPr lang="en-US" dirty="0" smtClean="0"/>
              <a:t>when …</a:t>
            </a:r>
          </a:p>
          <a:p>
            <a:pPr marL="596646" indent="-514350" algn="l" rtl="0">
              <a:buFont typeface="+mj-lt"/>
              <a:buAutoNum type="arabicPeriod"/>
            </a:pPr>
            <a:r>
              <a:rPr lang="en-US" dirty="0" smtClean="0"/>
              <a:t>I’m having fun</a:t>
            </a:r>
          </a:p>
          <a:p>
            <a:pPr marL="596646" indent="-514350" algn="l" rtl="0">
              <a:buFont typeface="+mj-lt"/>
              <a:buAutoNum type="arabicPeriod"/>
            </a:pPr>
            <a:r>
              <a:rPr lang="en-US" dirty="0" smtClean="0"/>
              <a:t>I’m arguing </a:t>
            </a:r>
          </a:p>
          <a:p>
            <a:pPr marL="596646" indent="-514350" algn="l" rtl="0">
              <a:buFont typeface="+mj-lt"/>
              <a:buAutoNum type="arabicPeriod"/>
            </a:pPr>
            <a:r>
              <a:rPr lang="en-US" dirty="0" smtClean="0"/>
              <a:t>I’m wining.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9817" y="260648"/>
            <a:ext cx="2619375" cy="2619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69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Poet (n.)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435608" y="3140968"/>
            <a:ext cx="7498080" cy="3107432"/>
          </a:xfrm>
        </p:spPr>
        <p:txBody>
          <a:bodyPr/>
          <a:lstStyle/>
          <a:p>
            <a:pPr marL="82296" indent="0" algn="l" rtl="0">
              <a:buNone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poet</a:t>
            </a:r>
            <a:r>
              <a:rPr lang="en-US" dirty="0" smtClean="0"/>
              <a:t> is someone who…</a:t>
            </a:r>
          </a:p>
          <a:p>
            <a:pPr marL="596646" indent="-514350" algn="l" rtl="0">
              <a:buFont typeface="+mj-lt"/>
              <a:buAutoNum type="arabicPeriod"/>
            </a:pPr>
            <a:r>
              <a:rPr lang="en-US" dirty="0" smtClean="0"/>
              <a:t>Bakes potatoes and plums</a:t>
            </a:r>
          </a:p>
          <a:p>
            <a:pPr marL="596646" indent="-514350" algn="l" rtl="0">
              <a:buFont typeface="+mj-lt"/>
              <a:buAutoNum type="arabicPeriod"/>
            </a:pPr>
            <a:r>
              <a:rPr lang="en-US" dirty="0" smtClean="0"/>
              <a:t>Writes poems and songs</a:t>
            </a:r>
          </a:p>
          <a:p>
            <a:pPr marL="596646" indent="-514350" algn="l" rtl="0">
              <a:buFont typeface="+mj-lt"/>
              <a:buAutoNum type="arabicPeriod"/>
            </a:pPr>
            <a:r>
              <a:rPr lang="en-US" dirty="0" smtClean="0"/>
              <a:t>Paints pictures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8612" y="260648"/>
            <a:ext cx="3853191" cy="29142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30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Words (n.)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435608" y="3140968"/>
            <a:ext cx="7498080" cy="3107432"/>
          </a:xfrm>
        </p:spPr>
        <p:txBody>
          <a:bodyPr/>
          <a:lstStyle/>
          <a:p>
            <a:pPr marL="82296" indent="0" algn="l" rtl="0">
              <a:buNone/>
            </a:pPr>
            <a:r>
              <a:rPr lang="en-US" dirty="0" smtClean="0"/>
              <a:t>I use </a:t>
            </a:r>
            <a:r>
              <a:rPr lang="en-US" dirty="0" smtClean="0">
                <a:solidFill>
                  <a:srgbClr val="FF0000"/>
                </a:solidFill>
              </a:rPr>
              <a:t>words </a:t>
            </a:r>
            <a:r>
              <a:rPr lang="en-US" dirty="0" smtClean="0"/>
              <a:t>when…</a:t>
            </a:r>
          </a:p>
          <a:p>
            <a:pPr marL="596646" indent="-514350" algn="l" rtl="0">
              <a:buFont typeface="+mj-lt"/>
              <a:buAutoNum type="arabicPeriod"/>
            </a:pPr>
            <a:r>
              <a:rPr lang="en-US" dirty="0" smtClean="0"/>
              <a:t>I want to drink a coffee</a:t>
            </a:r>
          </a:p>
          <a:p>
            <a:pPr marL="596646" indent="-514350" algn="l" rtl="0">
              <a:buFont typeface="+mj-lt"/>
              <a:buAutoNum type="arabicPeriod"/>
            </a:pPr>
            <a:r>
              <a:rPr lang="en-US" dirty="0" smtClean="0"/>
              <a:t>I want to swim</a:t>
            </a:r>
          </a:p>
          <a:p>
            <a:pPr marL="596646" indent="-514350" algn="l" rtl="0">
              <a:buFont typeface="+mj-lt"/>
              <a:buAutoNum type="arabicPeriod"/>
            </a:pPr>
            <a:r>
              <a:rPr lang="en-US" dirty="0" smtClean="0"/>
              <a:t>I want to explain something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4364" y="260648"/>
            <a:ext cx="4087640" cy="27202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5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765684" y="260648"/>
            <a:ext cx="4974668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Horse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donkey (n.)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435608" y="3140968"/>
            <a:ext cx="7498080" cy="3107432"/>
          </a:xfrm>
        </p:spPr>
        <p:txBody>
          <a:bodyPr/>
          <a:lstStyle/>
          <a:p>
            <a:pPr marL="82296" indent="0" algn="l" rtl="0">
              <a:buNone/>
            </a:pPr>
            <a:r>
              <a:rPr lang="en-US" dirty="0" smtClean="0"/>
              <a:t>Horse and donkey are: </a:t>
            </a:r>
          </a:p>
          <a:p>
            <a:pPr marL="596646" indent="-514350" algn="l" rtl="0">
              <a:buFont typeface="+mj-lt"/>
              <a:buAutoNum type="arabicPeriod"/>
            </a:pPr>
            <a:r>
              <a:rPr lang="en-US" dirty="0" smtClean="0"/>
              <a:t>famous artists</a:t>
            </a:r>
          </a:p>
          <a:p>
            <a:pPr marL="596646" indent="-514350" algn="l" rtl="0">
              <a:buFont typeface="+mj-lt"/>
              <a:buAutoNum type="arabicPeriod"/>
            </a:pPr>
            <a:r>
              <a:rPr lang="en-US" dirty="0" smtClean="0"/>
              <a:t>Farm animals</a:t>
            </a:r>
          </a:p>
          <a:p>
            <a:pPr marL="596646" indent="-514350" algn="l" rtl="0">
              <a:buFont typeface="+mj-lt"/>
              <a:buAutoNum type="arabicPeriod"/>
            </a:pPr>
            <a:r>
              <a:rPr lang="en-US" dirty="0" smtClean="0"/>
              <a:t>Huge cities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2948" y="1175127"/>
            <a:ext cx="2222056" cy="17244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1140414"/>
            <a:ext cx="1146012" cy="17244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23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59632" y="836712"/>
            <a:ext cx="7498080" cy="1143000"/>
          </a:xfrm>
        </p:spPr>
        <p:txBody>
          <a:bodyPr/>
          <a:lstStyle/>
          <a:p>
            <a:r>
              <a:rPr lang="en-US" dirty="0" smtClean="0"/>
              <a:t>Complete the sentence: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259632" y="2204864"/>
            <a:ext cx="7498080" cy="3107432"/>
          </a:xfrm>
        </p:spPr>
        <p:txBody>
          <a:bodyPr/>
          <a:lstStyle/>
          <a:p>
            <a:pPr marL="82296" indent="0" algn="l" rtl="0">
              <a:buNone/>
            </a:pPr>
            <a:r>
              <a:rPr lang="en-US" dirty="0" smtClean="0"/>
              <a:t>You are number 1. you are….</a:t>
            </a:r>
          </a:p>
          <a:p>
            <a:pPr marL="596646" indent="-514350" algn="l" rtl="0">
              <a:buFont typeface="+mj-lt"/>
              <a:buAutoNum type="arabicPeriod"/>
            </a:pPr>
            <a:r>
              <a:rPr lang="en-US" dirty="0" smtClean="0"/>
              <a:t>My </a:t>
            </a:r>
            <a:r>
              <a:rPr lang="en-US" dirty="0" err="1" smtClean="0"/>
              <a:t>telephon</a:t>
            </a:r>
            <a:endParaRPr lang="en-US" dirty="0" smtClean="0"/>
          </a:p>
          <a:p>
            <a:pPr marL="596646" indent="-514350" algn="l" rtl="0">
              <a:buFont typeface="+mj-lt"/>
              <a:buAutoNum type="arabicPeriod"/>
            </a:pPr>
            <a:r>
              <a:rPr lang="en-US" dirty="0" smtClean="0"/>
              <a:t>The first</a:t>
            </a:r>
          </a:p>
          <a:p>
            <a:pPr marL="596646" indent="-514350" algn="l" rtl="0">
              <a:buFont typeface="+mj-lt"/>
              <a:buAutoNum type="arabicPeriod"/>
            </a:pPr>
            <a:r>
              <a:rPr lang="en-US" dirty="0" smtClean="0"/>
              <a:t>The last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456950"/>
            <a:ext cx="2592288" cy="20738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10311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say together:</a:t>
            </a:r>
            <a:endParaRPr lang="he-IL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427" y="1030289"/>
            <a:ext cx="5663248" cy="362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958682"/>
            <a:ext cx="2354750" cy="1766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193" y="3992877"/>
            <a:ext cx="1256774" cy="1891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2179" y="4042687"/>
            <a:ext cx="1791450" cy="1791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7103" y="4153548"/>
            <a:ext cx="2637365" cy="1755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062023"/>
            <a:ext cx="2142567" cy="16627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786" y="358385"/>
            <a:ext cx="2278144" cy="1723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785" y="2278263"/>
            <a:ext cx="2143266" cy="1714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844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מפנה השמש">
  <a:themeElements>
    <a:clrScheme name="מפנה השמש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מפנה השמש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מפנה השמ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</TotalTime>
  <Words>115</Words>
  <Application>Microsoft Office PowerPoint</Application>
  <PresentationFormat>‫הצגה על המסך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7</vt:i4>
      </vt:variant>
    </vt:vector>
  </HeadingPairs>
  <TitlesOfParts>
    <vt:vector size="9" baseType="lpstr">
      <vt:lpstr>Default Theme</vt:lpstr>
      <vt:lpstr>מפנה השמש</vt:lpstr>
      <vt:lpstr>Neighborhood (n.)</vt:lpstr>
      <vt:lpstr>prize (n.)</vt:lpstr>
      <vt:lpstr>Poet (n.)</vt:lpstr>
      <vt:lpstr>Words (n.) </vt:lpstr>
      <vt:lpstr>Horse and donkey (n.)</vt:lpstr>
      <vt:lpstr>Complete the sentence:</vt:lpstr>
      <vt:lpstr>Now say together: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Neighborhood (n.)</dc:title>
  <dc:creator>MARSEL</dc:creator>
  <cp:lastModifiedBy>MARSEL</cp:lastModifiedBy>
  <cp:revision>1</cp:revision>
  <dcterms:created xsi:type="dcterms:W3CDTF">2015-09-29T15:23:59Z</dcterms:created>
  <dcterms:modified xsi:type="dcterms:W3CDTF">2015-09-29T15:27:10Z</dcterms:modified>
</cp:coreProperties>
</file>