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14"/>
  </p:notesMasterIdLst>
  <p:sldIdLst>
    <p:sldId id="257" r:id="rId2"/>
    <p:sldId id="271" r:id="rId3"/>
    <p:sldId id="270" r:id="rId4"/>
    <p:sldId id="259" r:id="rId5"/>
    <p:sldId id="261" r:id="rId6"/>
    <p:sldId id="260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2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E276271-0B97-4418-A098-4174769D124C}" type="datetimeFigureOut">
              <a:rPr lang="he-IL" smtClean="0"/>
              <a:t>ד' סיון 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5541755-050A-43E5-81DC-3A2494C56C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69573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כותרת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כותרת משנה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e-IL" smtClean="0"/>
              <a:t>לחץ כדי לערוך סגנון כותרת משנה של תבנית בסיס</a:t>
            </a:r>
            <a:endParaRPr kumimoji="0" lang="en-US"/>
          </a:p>
        </p:txBody>
      </p:sp>
      <p:sp>
        <p:nvSpPr>
          <p:cNvPr id="16" name="מציין מיקום של תאריך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2" name="מציין מיקום של כותרת תחתונה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5" name="מציין מיקום של מספר שקופית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כותרת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7" name="מציין מיקום תוכן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19" name="מציין מיקום של כותרת תחתונה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מציין מיקום טקסט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9" name="מציין מיקום של תאריך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11" name="מציין מיקום של כותרת תחתונה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6" name="מציין מיקום של מספר שקופית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כותרת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3" name="מציין מיקום תוכן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1" name="מציין מיקום של תאריך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10" name="מציין מיקום של כותרת תחתונה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כותרת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3" name="מציין מיקום טקסט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25" name="מציין מיקום טקסט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8" name="מציין מיקום תוכן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מחבר ישר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כותרת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12" name="מציין מיקום של תאריך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21" name="מציין מיקום של כותרת תחתונה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חבר ישר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כותרת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  <p:sp>
        <p:nvSpPr>
          <p:cNvPr id="14" name="מציין מיקום תוכן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lang="he-IL" smtClean="0"/>
              <a:t>רמה שנייה</a:t>
            </a:r>
          </a:p>
          <a:p>
            <a:pPr lvl="2" eaLnBrk="1" latinLnBrk="0" hangingPunct="1"/>
            <a:r>
              <a:rPr lang="he-IL" smtClean="0"/>
              <a:t>רמה שלישית</a:t>
            </a:r>
          </a:p>
          <a:p>
            <a:pPr lvl="3" eaLnBrk="1" latinLnBrk="0" hangingPunct="1"/>
            <a:r>
              <a:rPr lang="he-IL" smtClean="0"/>
              <a:t>רמה רביעית</a:t>
            </a:r>
          </a:p>
          <a:p>
            <a:pPr lvl="4" eaLnBrk="1" latinLnBrk="0" hangingPunct="1"/>
            <a:r>
              <a:rPr lang="he-IL" smtClean="0"/>
              <a:t>רמה חמישית</a:t>
            </a:r>
            <a:endParaRPr kumimoji="0" lang="en-US"/>
          </a:p>
        </p:txBody>
      </p:sp>
      <p:sp>
        <p:nvSpPr>
          <p:cNvPr id="25" name="מציין מיקום של תאריך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29" name="מציין מיקום של כותרת תחתונה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מציין מיקום של תמונה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e-IL" smtClean="0"/>
              <a:t>לחץ על הסמל כדי להוסיף תמונה</a:t>
            </a:r>
            <a:endParaRPr kumimoji="0" lang="en-US" dirty="0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1" name="מציין מיקום של מספר שקופית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26" name="מציין מיקום טקסט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חבר ישר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מציין מיקום טקסט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e-IL" smtClean="0"/>
              <a:t>לחץ כדי לערוך סגנונות טקסט של תבנית בסיס</a:t>
            </a:r>
          </a:p>
          <a:p>
            <a:pPr lvl="1" eaLnBrk="1" latinLnBrk="0" hangingPunct="1"/>
            <a:r>
              <a:rPr kumimoji="0" lang="he-IL" smtClean="0"/>
              <a:t>רמה שנייה</a:t>
            </a:r>
          </a:p>
          <a:p>
            <a:pPr lvl="2" eaLnBrk="1" latinLnBrk="0" hangingPunct="1"/>
            <a:r>
              <a:rPr kumimoji="0" lang="he-IL" smtClean="0"/>
              <a:t>רמה שלישית</a:t>
            </a:r>
          </a:p>
          <a:p>
            <a:pPr lvl="3" eaLnBrk="1" latinLnBrk="0" hangingPunct="1"/>
            <a:r>
              <a:rPr kumimoji="0" lang="he-IL" smtClean="0"/>
              <a:t>רמה רביעית</a:t>
            </a:r>
          </a:p>
          <a:p>
            <a:pPr lvl="4" eaLnBrk="1" latinLnBrk="0" hangingPunct="1"/>
            <a:r>
              <a:rPr kumimoji="0" lang="he-IL" smtClean="0"/>
              <a:t>רמה חמישית</a:t>
            </a:r>
            <a:endParaRPr kumimoji="0" lang="en-US"/>
          </a:p>
        </p:txBody>
      </p:sp>
      <p:sp>
        <p:nvSpPr>
          <p:cNvPr id="11" name="מציין מיקום של תאריך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E7438E1-117D-44FB-AC24-B79D899BA877}" type="datetimeFigureOut">
              <a:rPr lang="he-IL" smtClean="0"/>
              <a:pPr/>
              <a:t>ד' סיון תשע"א</a:t>
            </a:fld>
            <a:endParaRPr lang="he-IL"/>
          </a:p>
        </p:txBody>
      </p:sp>
      <p:sp>
        <p:nvSpPr>
          <p:cNvPr id="28" name="מציין מיקום של כותרת תחתונה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מציין מיקום של כותרת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he-IL" smtClean="0"/>
              <a:t>לחץ כדי לערוך סגנון כותרת של תבנית בסיס</a:t>
            </a:r>
            <a:endParaRPr kumimoji="0" lang="en-US"/>
          </a:p>
        </p:txBody>
      </p:sp>
      <p:sp>
        <p:nvSpPr>
          <p:cNvPr id="9" name="מחבר ישר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מחבר ישר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30" y="4725144"/>
            <a:ext cx="564515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7126287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7" b="17940"/>
          <a:stretch/>
        </p:blipFill>
        <p:spPr>
          <a:xfrm>
            <a:off x="467544" y="114942"/>
            <a:ext cx="1224136" cy="435231"/>
          </a:xfrm>
          <a:prstGeom prst="rect">
            <a:avLst/>
          </a:prstGeom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83968"/>
            <a:ext cx="506413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מצאת הכוכבים</a:t>
            </a:r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מהשקיעה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9" name="חץ ימינה מחורץ 8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343" y="116632"/>
            <a:ext cx="53832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71546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עד חצות הלילה</a:t>
            </a:r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עד עלות השחר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חץ ימינה מחורץ 8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10" name="חץ ימינה מחורץ 9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16632"/>
            <a:ext cx="56943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שצריך להתפלל בהידור</a:t>
            </a:r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טוב להתפלל כמה שיותר אנשים ביחד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9" name="חץ ימינה מחורץ 8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7545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388"/>
            <a:ext cx="8766175" cy="624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מעלות השחר</a:t>
            </a:r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285720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מנץ החמה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572264" y="171448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10" name="חץ ימינה מחורץ 9"/>
          <p:cNvSpPr/>
          <p:nvPr/>
        </p:nvSpPr>
        <p:spPr>
          <a:xfrm flipH="1">
            <a:off x="6643702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07841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עד השקיעה</a:t>
            </a:r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עד חצות היום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13" name="חץ ימינה מחורץ 12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035" y="116632"/>
            <a:ext cx="580390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ישלים במנחה</a:t>
            </a:r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 לא יכול כבר להתפלל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9" name="חץ ימינה מחורץ 8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4624"/>
            <a:ext cx="765175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dir="r"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יברך רק ברכות מסוימות</a:t>
            </a:r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429000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לא יתפלל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9" name="חץ ימינה מחורץ 8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402263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יאמר הכל חוץ מברכת:נט"י.אלוקי נשמה </a:t>
            </a:r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הפסיד ולא יכול </a:t>
            </a:r>
            <a:r>
              <a:rPr lang="he-IL" dirty="0" err="1" smtClean="0"/>
              <a:t>לאמר</a:t>
            </a:r>
            <a:r>
              <a:rPr lang="he-IL" dirty="0" smtClean="0"/>
              <a:t> יותר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9" name="חץ ימינה מחורץ 8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56" y="116632"/>
            <a:ext cx="8205787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משש שעות זמניות</a:t>
            </a:r>
            <a:endParaRPr lang="he-IL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מחצות היום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9" name="חץ ימינה מחורץ 8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165" y="116632"/>
            <a:ext cx="52609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חץ ימינה מקווקו 6"/>
          <p:cNvSpPr/>
          <p:nvPr/>
        </p:nvSpPr>
        <p:spPr>
          <a:xfrm>
            <a:off x="357158" y="1000108"/>
            <a:ext cx="4000528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עד חצות הלילה</a:t>
            </a:r>
            <a:endParaRPr lang="he-IL" dirty="0"/>
          </a:p>
        </p:txBody>
      </p:sp>
      <p:sp>
        <p:nvSpPr>
          <p:cNvPr id="8" name="חץ ימינה מקווקו 7"/>
          <p:cNvSpPr/>
          <p:nvPr/>
        </p:nvSpPr>
        <p:spPr>
          <a:xfrm>
            <a:off x="357158" y="3357562"/>
            <a:ext cx="4071966" cy="1928826"/>
          </a:xfrm>
          <a:prstGeom prst="striped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dirty="0" smtClean="0"/>
              <a:t>עד השקיעה</a:t>
            </a:r>
            <a:endParaRPr lang="he-IL" dirty="0"/>
          </a:p>
        </p:txBody>
      </p:sp>
      <p:sp>
        <p:nvSpPr>
          <p:cNvPr id="12" name="גל 11"/>
          <p:cNvSpPr/>
          <p:nvPr/>
        </p:nvSpPr>
        <p:spPr>
          <a:xfrm rot="5400000">
            <a:off x="-3143280" y="3357562"/>
            <a:ext cx="6858000" cy="142876"/>
          </a:xfrm>
          <a:prstGeom prst="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חץ ימינה מחורץ 5"/>
          <p:cNvSpPr/>
          <p:nvPr/>
        </p:nvSpPr>
        <p:spPr>
          <a:xfrm flipH="1">
            <a:off x="6357950" y="1500174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יפה מאוד</a:t>
            </a:r>
            <a:endParaRPr lang="he-IL" dirty="0">
              <a:cs typeface="BN Gremlins Black" pitchFamily="2" charset="-79"/>
            </a:endParaRPr>
          </a:p>
        </p:txBody>
      </p:sp>
      <p:sp>
        <p:nvSpPr>
          <p:cNvPr id="9" name="חץ ימינה מחורץ 8"/>
          <p:cNvSpPr/>
          <p:nvPr/>
        </p:nvSpPr>
        <p:spPr>
          <a:xfrm flipH="1">
            <a:off x="6429388" y="3857628"/>
            <a:ext cx="2000264" cy="1428760"/>
          </a:xfrm>
          <a:prstGeom prst="notched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smtClean="0">
                <a:cs typeface="BN Gremlins Black" pitchFamily="2" charset="-79"/>
              </a:rPr>
              <a:t>חב</a:t>
            </a:r>
            <a:r>
              <a:rPr lang="he-IL" dirty="0" smtClean="0"/>
              <a:t>ל</a:t>
            </a:r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55784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טרק">
  <a:themeElements>
    <a:clrScheme name="טרק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טרק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טרק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</TotalTime>
  <Words>90</Words>
  <Application>Microsoft Office PowerPoint</Application>
  <PresentationFormat>‫הצגה על המסך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12</vt:i4>
      </vt:variant>
    </vt:vector>
  </HeadingPairs>
  <TitlesOfParts>
    <vt:vector size="13" baseType="lpstr">
      <vt:lpstr>טרק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HOME</dc:creator>
  <cp:lastModifiedBy>HOME</cp:lastModifiedBy>
  <cp:revision>17</cp:revision>
  <dcterms:created xsi:type="dcterms:W3CDTF">2011-05-07T20:39:31Z</dcterms:created>
  <dcterms:modified xsi:type="dcterms:W3CDTF">2011-06-06T15:20:21Z</dcterms:modified>
</cp:coreProperties>
</file>