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77050" cy="10002838"/>
  <p:custDataLst>
    <p:tags r:id="rId4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F8CE3-4136-40AA-9983-B240D43726DB}" type="datetimeFigureOut">
              <a:rPr lang="he-IL" smtClean="0"/>
              <a:t>ב'/כסלו/תשע"ד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16F5F-BEE0-4696-A731-042D77474C8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4" y="214290"/>
            <a:ext cx="3786214" cy="27987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עדה</a:t>
            </a:r>
            <a:endParaRPr lang="he-IL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0" y="3429000"/>
            <a:ext cx="4286280" cy="285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he-IL" dirty="0" smtClean="0"/>
          </a:p>
          <a:p>
            <a:r>
              <a:rPr lang="he-IL" b="1" dirty="0" err="1" smtClean="0">
                <a:solidFill>
                  <a:schemeClr val="tx1"/>
                </a:solidFill>
              </a:rPr>
              <a:t>יבל</a:t>
            </a:r>
            <a:r>
              <a:rPr lang="he-IL" b="1" dirty="0" smtClean="0">
                <a:solidFill>
                  <a:schemeClr val="tx1"/>
                </a:solidFill>
              </a:rPr>
              <a:t>-יושב אוהל ומקנה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500034" y="214290"/>
            <a:ext cx="4071966" cy="279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צילה</a:t>
            </a: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214282" y="3357562"/>
            <a:ext cx="4071966" cy="27146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יובל-תופס כינור ועוגב </a:t>
            </a:r>
          </a:p>
        </p:txBody>
      </p:sp>
      <p:pic>
        <p:nvPicPr>
          <p:cNvPr id="1026" name="Picture 2" descr="C:\Documents and Settings\yosef\Local Settings\Temporary Internet Files\Content.IE5\E6GNSXTF\MC9003538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72074"/>
            <a:ext cx="1495966" cy="1070759"/>
          </a:xfrm>
          <a:prstGeom prst="rect">
            <a:avLst/>
          </a:prstGeom>
          <a:noFill/>
        </p:spPr>
      </p:pic>
      <p:pic>
        <p:nvPicPr>
          <p:cNvPr id="1027" name="Picture 3" descr="C:\Documents and Settings\yosef\Local Settings\Temporary Internet Files\Content.IE5\29MS30EZ\MC9003323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286388"/>
            <a:ext cx="1232441" cy="884450"/>
          </a:xfrm>
          <a:prstGeom prst="rect">
            <a:avLst/>
          </a:prstGeom>
          <a:noFill/>
        </p:spPr>
      </p:pic>
      <p:pic>
        <p:nvPicPr>
          <p:cNvPr id="1028" name="Picture 4" descr="C:\Documents and Settings\yosef\Local Settings\Temporary Internet Files\Content.IE5\RMZXGJTK\MC9002862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857760"/>
            <a:ext cx="823448" cy="1121856"/>
          </a:xfrm>
          <a:prstGeom prst="rect">
            <a:avLst/>
          </a:prstGeom>
          <a:noFill/>
        </p:spPr>
      </p:pic>
      <p:pic>
        <p:nvPicPr>
          <p:cNvPr id="1029" name="Picture 5" descr="C:\Documents and Settings\yosef\Local Settings\Temporary Internet Files\Content.IE5\29MS30EZ\MC90035497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5000636"/>
            <a:ext cx="780906" cy="1051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2"/>
          <p:cNvSpPr txBox="1">
            <a:spLocks/>
          </p:cNvSpPr>
          <p:nvPr/>
        </p:nvSpPr>
        <p:spPr>
          <a:xfrm>
            <a:off x="5429256" y="3500438"/>
            <a:ext cx="3200400" cy="27860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תובל קין</a:t>
            </a: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1071538" y="3500438"/>
            <a:ext cx="3214710" cy="25717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נעמה- </a:t>
            </a:r>
            <a:r>
              <a:rPr kumimoji="0" lang="he-I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היתה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אשתו של נח</a:t>
            </a:r>
          </a:p>
        </p:txBody>
      </p:sp>
      <p:pic>
        <p:nvPicPr>
          <p:cNvPr id="10" name="Picture 2" descr="C:\Documents and Settings\yosef\Local Settings\Temporary Internet Files\Content.IE5\E6GNSXTF\MC9003101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857760"/>
            <a:ext cx="721399" cy="1184944"/>
          </a:xfrm>
          <a:prstGeom prst="rect">
            <a:avLst/>
          </a:prstGeom>
          <a:noFill/>
        </p:spPr>
      </p:pic>
      <p:pic>
        <p:nvPicPr>
          <p:cNvPr id="11" name="Picture 3" descr="C:\Documents and Settings\yosef\Local Settings\Temporary Internet Files\Content.IE5\RMZXGJTK\MC9003115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714752"/>
            <a:ext cx="928596" cy="1041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67b39c52b22881e582d9512471b79f82df9e7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</Words>
  <Application>Microsoft Office PowerPoint</Application>
  <PresentationFormat>‫הצגה על המסך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עדה</vt:lpstr>
      <vt:lpstr>שקופית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עדה</dc:title>
  <dc:creator>1234</dc:creator>
  <cp:lastModifiedBy>1234</cp:lastModifiedBy>
  <cp:revision>7</cp:revision>
  <dcterms:created xsi:type="dcterms:W3CDTF">2013-11-05T19:26:46Z</dcterms:created>
  <dcterms:modified xsi:type="dcterms:W3CDTF">2013-11-05T20:27:07Z</dcterms:modified>
</cp:coreProperties>
</file>