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  <p:sldMasterId id="2147483720" r:id="rId2"/>
  </p:sldMasterIdLst>
  <p:sldIdLst>
    <p:sldId id="261" r:id="rId3"/>
    <p:sldId id="257" r:id="rId4"/>
    <p:sldId id="258" r:id="rId5"/>
    <p:sldId id="260" r:id="rId6"/>
    <p:sldId id="263" r:id="rId7"/>
    <p:sldId id="264" r:id="rId8"/>
    <p:sldId id="265" r:id="rId9"/>
    <p:sldId id="266" r:id="rId10"/>
    <p:sldId id="267" r:id="rId11"/>
    <p:sldId id="262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CEF33-9D22-4AC3-A13D-03E914B6AF88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69A7202-B5E8-4C28-BCD7-E5185DEA6713}">
      <dgm:prSet phldrT="[טקסט]" phldr="1"/>
      <dgm:spPr/>
      <dgm:t>
        <a:bodyPr/>
        <a:lstStyle/>
        <a:p>
          <a:pPr rtl="1"/>
          <a:endParaRPr lang="he-IL" dirty="0"/>
        </a:p>
      </dgm:t>
    </dgm:pt>
    <dgm:pt modelId="{FB515DF4-4852-42C9-B3ED-902F60159137}" type="parTrans" cxnId="{C5D0C59A-8AF5-4C52-A028-87FAC5E5C99F}">
      <dgm:prSet/>
      <dgm:spPr/>
      <dgm:t>
        <a:bodyPr/>
        <a:lstStyle/>
        <a:p>
          <a:pPr rtl="1"/>
          <a:endParaRPr lang="he-IL"/>
        </a:p>
      </dgm:t>
    </dgm:pt>
    <dgm:pt modelId="{6DA8E361-A85E-464B-A8C9-93FF1EA343B3}" type="sibTrans" cxnId="{C5D0C59A-8AF5-4C52-A028-87FAC5E5C99F}">
      <dgm:prSet/>
      <dgm:spPr/>
      <dgm:t>
        <a:bodyPr/>
        <a:lstStyle/>
        <a:p>
          <a:pPr rtl="1"/>
          <a:endParaRPr lang="he-IL"/>
        </a:p>
      </dgm:t>
    </dgm:pt>
    <dgm:pt modelId="{AF07CDF0-3E8D-4416-B577-5D04B1926AB3}">
      <dgm:prSet phldrT="[טקסט]" phldr="1"/>
      <dgm:spPr/>
      <dgm:t>
        <a:bodyPr/>
        <a:lstStyle/>
        <a:p>
          <a:pPr rtl="1"/>
          <a:endParaRPr lang="he-IL" dirty="0"/>
        </a:p>
      </dgm:t>
    </dgm:pt>
    <dgm:pt modelId="{91957EEC-2A53-4FDF-8004-4918DBE08A3E}" type="parTrans" cxnId="{3881C052-2BEA-49FE-A57F-818A95991FF9}">
      <dgm:prSet/>
      <dgm:spPr/>
      <dgm:t>
        <a:bodyPr/>
        <a:lstStyle/>
        <a:p>
          <a:pPr rtl="1"/>
          <a:endParaRPr lang="he-IL"/>
        </a:p>
      </dgm:t>
    </dgm:pt>
    <dgm:pt modelId="{B5858442-99B5-467F-876C-EBFBDD3F17DA}" type="sibTrans" cxnId="{3881C052-2BEA-49FE-A57F-818A95991FF9}">
      <dgm:prSet/>
      <dgm:spPr/>
      <dgm:t>
        <a:bodyPr/>
        <a:lstStyle/>
        <a:p>
          <a:pPr rtl="1"/>
          <a:endParaRPr lang="he-IL"/>
        </a:p>
      </dgm:t>
    </dgm:pt>
    <dgm:pt modelId="{B5C82B5F-90D4-409C-A15E-CDEAB807AADC}">
      <dgm:prSet phldrT="[טקסט]"/>
      <dgm:spPr/>
      <dgm:t>
        <a:bodyPr/>
        <a:lstStyle/>
        <a:p>
          <a:pPr rtl="1"/>
          <a:endParaRPr lang="he-IL" dirty="0"/>
        </a:p>
      </dgm:t>
    </dgm:pt>
    <dgm:pt modelId="{16566D13-66B0-4B8E-A041-D8EC96BDCD86}" type="parTrans" cxnId="{C6A2CE74-E018-456D-B8EE-5DD264A233E3}">
      <dgm:prSet/>
      <dgm:spPr/>
      <dgm:t>
        <a:bodyPr/>
        <a:lstStyle/>
        <a:p>
          <a:pPr rtl="1"/>
          <a:endParaRPr lang="he-IL"/>
        </a:p>
      </dgm:t>
    </dgm:pt>
    <dgm:pt modelId="{C1225CB1-8695-4D3E-8005-94A1DA5133EE}" type="sibTrans" cxnId="{C6A2CE74-E018-456D-B8EE-5DD264A233E3}">
      <dgm:prSet/>
      <dgm:spPr/>
      <dgm:t>
        <a:bodyPr/>
        <a:lstStyle/>
        <a:p>
          <a:pPr rtl="1"/>
          <a:endParaRPr lang="he-IL"/>
        </a:p>
      </dgm:t>
    </dgm:pt>
    <dgm:pt modelId="{FF6284C7-9557-4841-BD9A-AB5B09C9D6BB}" type="pres">
      <dgm:prSet presAssocID="{097CEF33-9D22-4AC3-A13D-03E914B6AF88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7A69B02-7150-4F6C-9347-19B41A7B6C47}" type="pres">
      <dgm:prSet presAssocID="{097CEF33-9D22-4AC3-A13D-03E914B6AF88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5300B57-7FF4-48BF-97D6-B497271305CA}" type="pres">
      <dgm:prSet presAssocID="{097CEF33-9D22-4AC3-A13D-03E914B6AF88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1A58AF0-5A32-4579-A9B6-80281DFDCFE0}" type="pres">
      <dgm:prSet presAssocID="{097CEF33-9D22-4AC3-A13D-03E914B6AF88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957BB52-1DDF-4393-AFFC-1E5404A7B53F}" type="presOf" srcId="{B5C82B5F-90D4-409C-A15E-CDEAB807AADC}" destId="{A5300B57-7FF4-48BF-97D6-B497271305CA}" srcOrd="0" destOrd="0" presId="urn:microsoft.com/office/officeart/2005/8/layout/rings+Icon"/>
    <dgm:cxn modelId="{C5D0C59A-8AF5-4C52-A028-87FAC5E5C99F}" srcId="{097CEF33-9D22-4AC3-A13D-03E914B6AF88}" destId="{869A7202-B5E8-4C28-BCD7-E5185DEA6713}" srcOrd="0" destOrd="0" parTransId="{FB515DF4-4852-42C9-B3ED-902F60159137}" sibTransId="{6DA8E361-A85E-464B-A8C9-93FF1EA343B3}"/>
    <dgm:cxn modelId="{3881C052-2BEA-49FE-A57F-818A95991FF9}" srcId="{097CEF33-9D22-4AC3-A13D-03E914B6AF88}" destId="{AF07CDF0-3E8D-4416-B577-5D04B1926AB3}" srcOrd="2" destOrd="0" parTransId="{91957EEC-2A53-4FDF-8004-4918DBE08A3E}" sibTransId="{B5858442-99B5-467F-876C-EBFBDD3F17DA}"/>
    <dgm:cxn modelId="{ECA0DAF9-1530-4837-8B65-148F17FD110E}" type="presOf" srcId="{AF07CDF0-3E8D-4416-B577-5D04B1926AB3}" destId="{91A58AF0-5A32-4579-A9B6-80281DFDCFE0}" srcOrd="0" destOrd="0" presId="urn:microsoft.com/office/officeart/2005/8/layout/rings+Icon"/>
    <dgm:cxn modelId="{C6A2CE74-E018-456D-B8EE-5DD264A233E3}" srcId="{097CEF33-9D22-4AC3-A13D-03E914B6AF88}" destId="{B5C82B5F-90D4-409C-A15E-CDEAB807AADC}" srcOrd="1" destOrd="0" parTransId="{16566D13-66B0-4B8E-A041-D8EC96BDCD86}" sibTransId="{C1225CB1-8695-4D3E-8005-94A1DA5133EE}"/>
    <dgm:cxn modelId="{CE2D8F6B-8C6C-45F5-B617-3DDE587F06D1}" type="presOf" srcId="{869A7202-B5E8-4C28-BCD7-E5185DEA6713}" destId="{07A69B02-7150-4F6C-9347-19B41A7B6C47}" srcOrd="0" destOrd="0" presId="urn:microsoft.com/office/officeart/2005/8/layout/rings+Icon"/>
    <dgm:cxn modelId="{E57500B2-0D53-4588-8434-27DFB5441BBD}" type="presOf" srcId="{097CEF33-9D22-4AC3-A13D-03E914B6AF88}" destId="{FF6284C7-9557-4841-BD9A-AB5B09C9D6BB}" srcOrd="0" destOrd="0" presId="urn:microsoft.com/office/officeart/2005/8/layout/rings+Icon"/>
    <dgm:cxn modelId="{021A2866-EB6A-40CA-887B-6B02743B0B73}" type="presParOf" srcId="{FF6284C7-9557-4841-BD9A-AB5B09C9D6BB}" destId="{07A69B02-7150-4F6C-9347-19B41A7B6C47}" srcOrd="0" destOrd="0" presId="urn:microsoft.com/office/officeart/2005/8/layout/rings+Icon"/>
    <dgm:cxn modelId="{1FBD20F1-2AAE-4B2E-829A-AD20A15463E8}" type="presParOf" srcId="{FF6284C7-9557-4841-BD9A-AB5B09C9D6BB}" destId="{A5300B57-7FF4-48BF-97D6-B497271305CA}" srcOrd="1" destOrd="0" presId="urn:microsoft.com/office/officeart/2005/8/layout/rings+Icon"/>
    <dgm:cxn modelId="{F1EBD4DD-E9A0-4DF2-AACF-6E829F454961}" type="presParOf" srcId="{FF6284C7-9557-4841-BD9A-AB5B09C9D6BB}" destId="{91A58AF0-5A32-4579-A9B6-80281DFDCFE0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69B02-7150-4F6C-9347-19B41A7B6C47}">
      <dsp:nvSpPr>
        <dsp:cNvPr id="0" name=""/>
        <dsp:cNvSpPr/>
      </dsp:nvSpPr>
      <dsp:spPr>
        <a:xfrm>
          <a:off x="1604188" y="0"/>
          <a:ext cx="2070419" cy="20703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300" kern="1200" dirty="0"/>
        </a:p>
      </dsp:txBody>
      <dsp:txXfrm>
        <a:off x="1907394" y="303201"/>
        <a:ext cx="1464007" cy="1463987"/>
      </dsp:txXfrm>
    </dsp:sp>
    <dsp:sp modelId="{A5300B57-7FF4-48BF-97D6-B497271305CA}">
      <dsp:nvSpPr>
        <dsp:cNvPr id="0" name=""/>
        <dsp:cNvSpPr/>
      </dsp:nvSpPr>
      <dsp:spPr>
        <a:xfrm>
          <a:off x="2669851" y="1380835"/>
          <a:ext cx="2070419" cy="20703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6500" kern="1200" dirty="0"/>
        </a:p>
      </dsp:txBody>
      <dsp:txXfrm>
        <a:off x="2973057" y="1684036"/>
        <a:ext cx="1464007" cy="1463987"/>
      </dsp:txXfrm>
    </dsp:sp>
    <dsp:sp modelId="{91A58AF0-5A32-4579-A9B6-80281DFDCFE0}">
      <dsp:nvSpPr>
        <dsp:cNvPr id="0" name=""/>
        <dsp:cNvSpPr/>
      </dsp:nvSpPr>
      <dsp:spPr>
        <a:xfrm>
          <a:off x="3734254" y="0"/>
          <a:ext cx="2070419" cy="20703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300" kern="1200" dirty="0"/>
        </a:p>
      </dsp:txBody>
      <dsp:txXfrm>
        <a:off x="4037460" y="303201"/>
        <a:ext cx="1464007" cy="1463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טבעות מחוברות"/>
  <dgm:desc val="השתמש כדי להציג רעיונות או מושגים חופפים או מחוברים. שבע השורות הראשונות של טקסט ברמה 1 תואמות למעגל. טקסט שאינו בשימוש אינו מופיע, אך נשאר זמין אם תשנה פריסה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4420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2307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5018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2565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2612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5813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0349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745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1602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2398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96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A0D6B-E3F6-47D6-AC3B-35074C07CDAE}" type="datetimeFigureOut">
              <a:rPr lang="he-IL" smtClean="0"/>
              <a:t>ד'/תשרי/תשע"ד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F5930-229F-46EC-992A-03FE8D18AE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928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תמונות פוטו\תמונות נוף מיוחדות\Mount Fuji, Japa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558552"/>
            <a:ext cx="58769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3953743"/>
            <a:ext cx="23780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9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galim.org.il/nature/tzunami/tzuanam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1" y="252028"/>
            <a:ext cx="8771478" cy="635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שולש שווה שוקיים 1"/>
          <p:cNvSpPr/>
          <p:nvPr/>
        </p:nvSpPr>
        <p:spPr>
          <a:xfrm>
            <a:off x="2879812" y="1894185"/>
            <a:ext cx="3384376" cy="3384376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3634083" y="1124744"/>
            <a:ext cx="18758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המגוצ'י</a:t>
            </a:r>
            <a:endParaRPr lang="he-I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156176" y="5255640"/>
            <a:ext cx="22894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בני הכפר</a:t>
            </a:r>
            <a:endParaRPr lang="he-I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912015" y="5255640"/>
            <a:ext cx="10038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טדי</a:t>
            </a:r>
            <a:endParaRPr lang="he-I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085" y="4632230"/>
            <a:ext cx="164186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ילד עם סב </a:t>
            </a:r>
            <a:r>
              <a:rPr lang="he-IL" dirty="0" err="1" smtClean="0"/>
              <a:t>ישאר</a:t>
            </a:r>
            <a:endParaRPr lang="he-IL" dirty="0" smtClean="0"/>
          </a:p>
          <a:p>
            <a:r>
              <a:rPr lang="he-IL" dirty="0" smtClean="0"/>
              <a:t>על חוויות יוותר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135623" y="1772816"/>
            <a:ext cx="233429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סב מקדיש לעם כל נפשו</a:t>
            </a:r>
          </a:p>
          <a:p>
            <a:r>
              <a:rPr lang="he-IL" dirty="0" smtClean="0"/>
              <a:t>מאבד הוא את כל רכושו</a:t>
            </a:r>
            <a:endParaRPr lang="he-IL" dirty="0" smtClean="0"/>
          </a:p>
        </p:txBody>
      </p:sp>
      <p:sp>
        <p:nvSpPr>
          <p:cNvPr id="8" name="מלבן 7"/>
          <p:cNvSpPr/>
          <p:nvPr/>
        </p:nvSpPr>
        <p:spPr>
          <a:xfrm>
            <a:off x="1763688" y="2564904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ליבו עלץ ממרחק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6065605" y="3934797"/>
            <a:ext cx="217880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עם רץ בבהלה</a:t>
            </a:r>
          </a:p>
          <a:p>
            <a:r>
              <a:rPr lang="he-IL" dirty="0" smtClean="0"/>
              <a:t>להציל, האש כאן מכלה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362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שולש שווה שוקיים 1"/>
          <p:cNvSpPr/>
          <p:nvPr/>
        </p:nvSpPr>
        <p:spPr>
          <a:xfrm>
            <a:off x="2879812" y="1894185"/>
            <a:ext cx="3384376" cy="3384376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3634083" y="1124744"/>
            <a:ext cx="18758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המגוצ'י</a:t>
            </a:r>
            <a:endParaRPr lang="he-I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156176" y="5255640"/>
            <a:ext cx="22894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בני הכפר</a:t>
            </a:r>
            <a:endParaRPr lang="he-I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912015" y="5255640"/>
            <a:ext cx="10038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טדי</a:t>
            </a:r>
            <a:endParaRPr lang="he-I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085" y="4632230"/>
            <a:ext cx="164186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ילד עם סב </a:t>
            </a:r>
            <a:r>
              <a:rPr lang="he-IL" dirty="0" err="1" smtClean="0"/>
              <a:t>ישאר</a:t>
            </a:r>
            <a:endParaRPr lang="he-IL" dirty="0" smtClean="0"/>
          </a:p>
          <a:p>
            <a:r>
              <a:rPr lang="he-IL" dirty="0" smtClean="0"/>
              <a:t>על חוויות יוותר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135623" y="1772816"/>
            <a:ext cx="233429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סב מקדיש לעם כל נפשו</a:t>
            </a:r>
          </a:p>
          <a:p>
            <a:r>
              <a:rPr lang="he-IL" dirty="0" smtClean="0"/>
              <a:t>מאבד הוא את כל רכושו</a:t>
            </a:r>
            <a:endParaRPr lang="he-IL" dirty="0" smtClean="0"/>
          </a:p>
        </p:txBody>
      </p:sp>
      <p:sp>
        <p:nvSpPr>
          <p:cNvPr id="8" name="מלבן 7"/>
          <p:cNvSpPr/>
          <p:nvPr/>
        </p:nvSpPr>
        <p:spPr>
          <a:xfrm>
            <a:off x="1763688" y="2564904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ליבו עלץ ממרחק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6065605" y="3934797"/>
            <a:ext cx="217880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עם רץ בבהלה</a:t>
            </a:r>
          </a:p>
          <a:p>
            <a:r>
              <a:rPr lang="he-IL" dirty="0" smtClean="0"/>
              <a:t>להציל, האש כאן מכלה</a:t>
            </a:r>
            <a:endParaRPr lang="he-IL" dirty="0"/>
          </a:p>
        </p:txBody>
      </p:sp>
      <p:sp>
        <p:nvSpPr>
          <p:cNvPr id="12" name="מלבן 11"/>
          <p:cNvSpPr/>
          <p:nvPr/>
        </p:nvSpPr>
        <p:spPr>
          <a:xfrm>
            <a:off x="1705979" y="3131676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/>
              <a:t>פותח שער לנזקק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610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5076056" y="1628800"/>
            <a:ext cx="3600400" cy="1569660"/>
          </a:xfrm>
          <a:prstGeom prst="rect">
            <a:avLst/>
          </a:prstGeom>
        </p:spPr>
        <p:txBody>
          <a:bodyPr wrap="square" numCol="1" spcCol="576000" rtlCol="1">
            <a:spAutoFit/>
          </a:bodyPr>
          <a:lstStyle/>
          <a:p>
            <a:pPr algn="ctr"/>
            <a:r>
              <a:rPr lang="he-IL" sz="2400" dirty="0" smtClean="0"/>
              <a:t>סב </a:t>
            </a:r>
            <a:r>
              <a:rPr lang="he-IL" sz="2400" dirty="0"/>
              <a:t>מקדיש לעם כל נפשו</a:t>
            </a:r>
            <a:endParaRPr lang="en-US" sz="2400" dirty="0"/>
          </a:p>
          <a:p>
            <a:pPr algn="ctr"/>
            <a:r>
              <a:rPr lang="he-IL" sz="2400" dirty="0"/>
              <a:t>מאבד הוא את כל רכושו</a:t>
            </a:r>
            <a:endParaRPr lang="en-US" sz="2400" dirty="0"/>
          </a:p>
          <a:p>
            <a:pPr algn="ctr"/>
            <a:r>
              <a:rPr lang="he-IL" sz="2400" dirty="0"/>
              <a:t>ליבו עלץ ממרחק</a:t>
            </a:r>
            <a:endParaRPr lang="en-US" sz="2400" dirty="0"/>
          </a:p>
          <a:p>
            <a:pPr algn="ctr"/>
            <a:r>
              <a:rPr lang="he-IL" sz="2400" dirty="0"/>
              <a:t>פותח שער </a:t>
            </a:r>
            <a:r>
              <a:rPr lang="he-IL" sz="2400" dirty="0" smtClean="0"/>
              <a:t>לנזקק</a:t>
            </a:r>
            <a:endParaRPr lang="en-US" dirty="0"/>
          </a:p>
        </p:txBody>
      </p:sp>
      <p:sp>
        <p:nvSpPr>
          <p:cNvPr id="6" name="מלבן 5"/>
          <p:cNvSpPr/>
          <p:nvPr/>
        </p:nvSpPr>
        <p:spPr>
          <a:xfrm>
            <a:off x="467544" y="4725144"/>
            <a:ext cx="228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he-IL" sz="2400" dirty="0">
                <a:solidFill>
                  <a:prstClr val="black"/>
                </a:solidFill>
              </a:rPr>
              <a:t>אש אהבה נבעיר</a:t>
            </a:r>
            <a:endParaRPr lang="en-US" sz="2400" dirty="0">
              <a:solidFill>
                <a:prstClr val="black"/>
              </a:solidFill>
            </a:endParaRPr>
          </a:p>
          <a:p>
            <a:pPr lvl="0" algn="ctr"/>
            <a:r>
              <a:rPr lang="he-IL" sz="2400" dirty="0">
                <a:solidFill>
                  <a:prstClr val="black"/>
                </a:solidFill>
              </a:rPr>
              <a:t>לב האחר נאיר</a:t>
            </a:r>
            <a:endParaRPr lang="en-US" sz="2400" dirty="0">
              <a:solidFill>
                <a:prstClr val="black"/>
              </a:solidFill>
            </a:endParaRPr>
          </a:p>
          <a:p>
            <a:pPr lvl="0" algn="ctr"/>
            <a:r>
              <a:rPr lang="he-IL" sz="2400" dirty="0">
                <a:solidFill>
                  <a:prstClr val="black"/>
                </a:solidFill>
              </a:rPr>
              <a:t>אין אני</a:t>
            </a:r>
            <a:endParaRPr lang="en-US" sz="2400" dirty="0">
              <a:solidFill>
                <a:prstClr val="black"/>
              </a:solidFill>
            </a:endParaRPr>
          </a:p>
          <a:p>
            <a:pPr lvl="0" algn="ctr"/>
            <a:r>
              <a:rPr lang="he-IL" sz="2400" dirty="0">
                <a:solidFill>
                  <a:prstClr val="black"/>
                </a:solidFill>
              </a:rPr>
              <a:t>רק רצוני</a:t>
            </a:r>
            <a:endParaRPr lang="en-US" sz="2400" dirty="0">
              <a:solidFill>
                <a:prstClr val="black"/>
              </a:solidFill>
            </a:endParaRPr>
          </a:p>
          <a:p>
            <a:pPr lvl="0" algn="ctr"/>
            <a:r>
              <a:rPr lang="he-IL" sz="2400" dirty="0">
                <a:solidFill>
                  <a:prstClr val="black"/>
                </a:solidFill>
              </a:rPr>
              <a:t>טובה של השני!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131840" y="3074184"/>
            <a:ext cx="228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he-IL" sz="2400" dirty="0">
                <a:solidFill>
                  <a:prstClr val="black"/>
                </a:solidFill>
              </a:rPr>
              <a:t>עם אץ רץ בבהלה</a:t>
            </a:r>
            <a:endParaRPr lang="en-US" sz="2400" dirty="0">
              <a:solidFill>
                <a:prstClr val="black"/>
              </a:solidFill>
            </a:endParaRPr>
          </a:p>
          <a:p>
            <a:pPr lvl="0" algn="ctr"/>
            <a:r>
              <a:rPr lang="he-IL" sz="2400" dirty="0">
                <a:solidFill>
                  <a:prstClr val="black"/>
                </a:solidFill>
              </a:rPr>
              <a:t>להציל, האש כאן מכלה</a:t>
            </a:r>
            <a:endParaRPr lang="en-US" sz="2400" dirty="0">
              <a:solidFill>
                <a:prstClr val="black"/>
              </a:solidFill>
            </a:endParaRPr>
          </a:p>
          <a:p>
            <a:pPr lvl="0" algn="ctr"/>
            <a:r>
              <a:rPr lang="he-IL" sz="2400" dirty="0">
                <a:solidFill>
                  <a:prstClr val="black"/>
                </a:solidFill>
              </a:rPr>
              <a:t>ילד עם סב יישאר</a:t>
            </a:r>
            <a:endParaRPr lang="en-US" sz="2400" dirty="0">
              <a:solidFill>
                <a:prstClr val="black"/>
              </a:solidFill>
            </a:endParaRPr>
          </a:p>
          <a:p>
            <a:pPr lvl="0" algn="ctr"/>
            <a:r>
              <a:rPr lang="he-IL" sz="2400" dirty="0">
                <a:solidFill>
                  <a:prstClr val="black"/>
                </a:solidFill>
              </a:rPr>
              <a:t>על חוויות יוותר</a:t>
            </a:r>
          </a:p>
        </p:txBody>
      </p:sp>
    </p:spTree>
    <p:extLst>
      <p:ext uri="{BB962C8B-B14F-4D97-AF65-F5344CB8AC3E}">
        <p14:creationId xmlns:p14="http://schemas.microsoft.com/office/powerpoint/2010/main" val="7217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403648" y="1905506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"זה כל האדם לא לעצמו נברא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he-I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רק להועיל לאחרים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he-I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ככל אשר ימצא בכוחו לעשות"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he-I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(נפש החיים)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40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פרק או קטע בתחילת הסיפור המציג בפני הקורא את מצב העניינים, את הרקע של הסיפור- מה היה, וכן את תיאורי האופי של הדמויות, המקום בו מתרחש הסיפור ועוד.</a:t>
            </a:r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אקספוזיציה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543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187004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מהי חשיבותה של האקספוזיציה?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469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אקספוזיציה- הצגת רקע, זמן, מקום ודמויות בראשית העלילה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449186"/>
              </p:ext>
            </p:extLst>
          </p:nvPr>
        </p:nvGraphicFramePr>
        <p:xfrm>
          <a:off x="871538" y="2674938"/>
          <a:ext cx="7408862" cy="32743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654868">
                <a:tc>
                  <a:txBody>
                    <a:bodyPr/>
                    <a:lstStyle/>
                    <a:p>
                      <a:pPr rtl="1"/>
                      <a:r>
                        <a:rPr lang="he-IL" sz="2800" dirty="0" smtClean="0"/>
                        <a:t>ארץ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800" dirty="0"/>
                    </a:p>
                  </a:txBody>
                  <a:tcPr/>
                </a:tc>
              </a:tr>
              <a:tr h="654868">
                <a:tc>
                  <a:txBody>
                    <a:bodyPr/>
                    <a:lstStyle/>
                    <a:p>
                      <a:pPr rtl="1"/>
                      <a:r>
                        <a:rPr lang="he-IL" sz="2800" dirty="0" smtClean="0"/>
                        <a:t>יבשת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800" dirty="0"/>
                    </a:p>
                  </a:txBody>
                  <a:tcPr/>
                </a:tc>
              </a:tr>
              <a:tr h="654868">
                <a:tc>
                  <a:txBody>
                    <a:bodyPr/>
                    <a:lstStyle/>
                    <a:p>
                      <a:pPr rtl="1"/>
                      <a:r>
                        <a:rPr lang="he-IL" sz="2800" dirty="0" smtClean="0"/>
                        <a:t>פני הארץ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800" dirty="0"/>
                    </a:p>
                  </a:txBody>
                  <a:tcPr/>
                </a:tc>
              </a:tr>
              <a:tr h="654868">
                <a:tc>
                  <a:txBody>
                    <a:bodyPr/>
                    <a:lstStyle/>
                    <a:p>
                      <a:pPr rtl="1"/>
                      <a:r>
                        <a:rPr lang="he-IL" sz="2800" dirty="0" smtClean="0"/>
                        <a:t>חקלאות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800" dirty="0"/>
                    </a:p>
                  </a:txBody>
                  <a:tcPr/>
                </a:tc>
              </a:tr>
              <a:tr h="654868">
                <a:tc>
                  <a:txBody>
                    <a:bodyPr/>
                    <a:lstStyle/>
                    <a:p>
                      <a:pPr rtl="1"/>
                      <a:r>
                        <a:rPr lang="he-IL" sz="2800" dirty="0" smtClean="0"/>
                        <a:t>מזון עיקרי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67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ECFF"/>
              </a:clrFrom>
              <a:clrTo>
                <a:srgbClr val="E2EC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17238"/>
            <a:ext cx="6408712" cy="476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5647" y="4302814"/>
            <a:ext cx="1125151" cy="2539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050" b="1" dirty="0" smtClean="0"/>
              <a:t>ביתו של </a:t>
            </a:r>
            <a:r>
              <a:rPr lang="he-IL" sz="1050" b="1" dirty="0" err="1" smtClean="0"/>
              <a:t>המגוצ'י</a:t>
            </a:r>
            <a:endParaRPr lang="he-IL" sz="105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5647" y="4767196"/>
            <a:ext cx="1125151" cy="2539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050" b="1" dirty="0" smtClean="0"/>
              <a:t>כפר</a:t>
            </a:r>
            <a:endParaRPr lang="he-IL" sz="10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5647" y="5231578"/>
            <a:ext cx="1125151" cy="2539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050" b="1" dirty="0" smtClean="0"/>
              <a:t>שביל לבן</a:t>
            </a:r>
            <a:endParaRPr lang="he-IL" sz="105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5647" y="5695960"/>
            <a:ext cx="1125151" cy="2539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050" b="1" dirty="0" smtClean="0"/>
              <a:t>תעלות מים</a:t>
            </a:r>
            <a:endParaRPr lang="he-IL" sz="105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5647" y="6160341"/>
            <a:ext cx="1125151" cy="2539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050" b="1" dirty="0" smtClean="0"/>
              <a:t>מפרץ </a:t>
            </a:r>
            <a:r>
              <a:rPr lang="he-IL" sz="1050" b="1" dirty="0" err="1" smtClean="0"/>
              <a:t>קון</a:t>
            </a:r>
            <a:endParaRPr lang="he-IL" sz="1050" b="1" dirty="0"/>
          </a:p>
        </p:txBody>
      </p:sp>
    </p:spTree>
    <p:extLst>
      <p:ext uri="{BB962C8B-B14F-4D97-AF65-F5344CB8AC3E}">
        <p14:creationId xmlns:p14="http://schemas.microsoft.com/office/powerpoint/2010/main" val="6483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שולש שווה שוקיים 1"/>
          <p:cNvSpPr/>
          <p:nvPr/>
        </p:nvSpPr>
        <p:spPr>
          <a:xfrm>
            <a:off x="2879812" y="1894185"/>
            <a:ext cx="3384376" cy="3384376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4479634" y="980728"/>
            <a:ext cx="184731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he-I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876256" y="5278561"/>
            <a:ext cx="184731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he-I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227030" y="5255640"/>
            <a:ext cx="18473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he-I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1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שולש שווה שוקיים 1"/>
          <p:cNvSpPr/>
          <p:nvPr/>
        </p:nvSpPr>
        <p:spPr>
          <a:xfrm>
            <a:off x="2879812" y="1894185"/>
            <a:ext cx="3384376" cy="3384376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3634083" y="1124744"/>
            <a:ext cx="18758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המגוצ'י</a:t>
            </a:r>
            <a:endParaRPr lang="he-I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156176" y="5255640"/>
            <a:ext cx="22894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בני הכפר</a:t>
            </a:r>
            <a:endParaRPr lang="he-I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912015" y="5255640"/>
            <a:ext cx="10038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טדי</a:t>
            </a:r>
            <a:endParaRPr lang="he-I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085" y="4632230"/>
            <a:ext cx="164186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ילד עם סב </a:t>
            </a:r>
            <a:r>
              <a:rPr lang="he-IL" dirty="0" err="1" smtClean="0"/>
              <a:t>ישאר</a:t>
            </a:r>
            <a:endParaRPr lang="he-IL" dirty="0" smtClean="0"/>
          </a:p>
          <a:p>
            <a:r>
              <a:rPr lang="he-IL" dirty="0" smtClean="0"/>
              <a:t>על חוויות יוותר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4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שולש שווה שוקיים 1"/>
          <p:cNvSpPr/>
          <p:nvPr/>
        </p:nvSpPr>
        <p:spPr>
          <a:xfrm>
            <a:off x="2879812" y="1894185"/>
            <a:ext cx="3384376" cy="3384376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3634083" y="1124744"/>
            <a:ext cx="18758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המגוצ'י</a:t>
            </a:r>
            <a:endParaRPr lang="he-I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156176" y="5255640"/>
            <a:ext cx="22894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בני הכפר</a:t>
            </a:r>
            <a:endParaRPr lang="he-I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912015" y="5255640"/>
            <a:ext cx="10038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טדי</a:t>
            </a:r>
            <a:endParaRPr lang="he-I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085" y="4632230"/>
            <a:ext cx="164186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ילד עם סב </a:t>
            </a:r>
            <a:r>
              <a:rPr lang="he-IL" dirty="0" err="1" smtClean="0"/>
              <a:t>ישאר</a:t>
            </a:r>
            <a:endParaRPr lang="he-IL" dirty="0" smtClean="0"/>
          </a:p>
          <a:p>
            <a:r>
              <a:rPr lang="he-IL" dirty="0" smtClean="0"/>
              <a:t>על חוויות יוותר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749325" y="2132856"/>
            <a:ext cx="16562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ליבו עלץ ממרחק</a:t>
            </a:r>
            <a:endParaRPr lang="he-I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84" b="66757"/>
          <a:stretch/>
        </p:blipFill>
        <p:spPr bwMode="auto">
          <a:xfrm>
            <a:off x="158121" y="5464695"/>
            <a:ext cx="1109754" cy="112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44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km-haifa.co.il/schools/kfargalim/mywebears/zomam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552728" cy="409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צורת גל">
  <a:themeElements>
    <a:clrScheme name="צורת גל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צורת גל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צורת גל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220</TotalTime>
  <Words>223</Words>
  <Application>Microsoft Office PowerPoint</Application>
  <PresentationFormat>‫הצגה על המסך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14</vt:i4>
      </vt:variant>
    </vt:vector>
  </HeadingPairs>
  <TitlesOfParts>
    <vt:vector size="16" baseType="lpstr">
      <vt:lpstr>צורת גל</vt:lpstr>
      <vt:lpstr>ערכת נושא Office</vt:lpstr>
      <vt:lpstr>מצגת של PowerPoint</vt:lpstr>
      <vt:lpstr>אקספוזיציה</vt:lpstr>
      <vt:lpstr>מהי חשיבותה של האקספוזיציה?</vt:lpstr>
      <vt:lpstr>אקספוזיציה- הצגת רקע, זמן, מקום ודמויות בראשית העלילה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קצירו של המגוצ'י</dc:title>
  <dc:creator>בית</dc:creator>
  <cp:lastModifiedBy>home</cp:lastModifiedBy>
  <cp:revision>16</cp:revision>
  <dcterms:created xsi:type="dcterms:W3CDTF">2013-08-11T21:47:23Z</dcterms:created>
  <dcterms:modified xsi:type="dcterms:W3CDTF">2013-09-08T09:22:41Z</dcterms:modified>
</cp:coreProperties>
</file>